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9"/>
  </p:notesMasterIdLst>
  <p:handoutMasterIdLst>
    <p:handoutMasterId r:id="rId20"/>
  </p:handoutMasterIdLst>
  <p:sldIdLst>
    <p:sldId id="290" r:id="rId5"/>
    <p:sldId id="283" r:id="rId6"/>
    <p:sldId id="257" r:id="rId7"/>
    <p:sldId id="258" r:id="rId8"/>
    <p:sldId id="293" r:id="rId9"/>
    <p:sldId id="297" r:id="rId10"/>
    <p:sldId id="296" r:id="rId11"/>
    <p:sldId id="284" r:id="rId12"/>
    <p:sldId id="294" r:id="rId13"/>
    <p:sldId id="275" r:id="rId14"/>
    <p:sldId id="287" r:id="rId15"/>
    <p:sldId id="288" r:id="rId16"/>
    <p:sldId id="291"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98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CEBAA1-077B-6C4E-BD65-AEEAFA73B5EA}" v="246" dt="2024-12-11T04:37:34.401"/>
    <p1510:client id="{66CBB613-01A9-E18B-954B-3E12CC42AA28}" v="18" dt="2024-12-11T04:43:11.419"/>
    <p1510:client id="{765E97A9-B59F-F335-B278-64CFDE857979}" v="867" dt="2024-12-10T21:48:58.009"/>
    <p1510:client id="{CD50E026-DFAE-4007-45C5-DA53FC7A1F4C}" v="585" dt="2024-12-11T06:11:03.435"/>
    <p1510:client id="{E46531CD-C0F1-BCE6-281D-6672953076CC}" v="32" dt="2024-12-10T16:50:18.8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BF8636-03DD-405C-A4BF-E9991DFA7C07}" type="doc">
      <dgm:prSet loTypeId="urn:microsoft.com/office/officeart/2005/8/layout/hierarchy1" loCatId="hierarchy" qsTypeId="urn:microsoft.com/office/officeart/2005/8/quickstyle/simple1" qsCatId="simple" csTypeId="urn:microsoft.com/office/officeart/2005/8/colors/accent2_2" csCatId="accent2" phldr="1"/>
      <dgm:spPr/>
      <dgm:t>
        <a:bodyPr/>
        <a:lstStyle/>
        <a:p>
          <a:endParaRPr lang="en-US"/>
        </a:p>
      </dgm:t>
    </dgm:pt>
    <dgm:pt modelId="{A48B9884-EB1C-43DF-995A-65ED942CF680}">
      <dgm:prSet/>
      <dgm:spPr/>
      <dgm:t>
        <a:bodyPr/>
        <a:lstStyle/>
        <a:p>
          <a:pPr rtl="0"/>
          <a:r>
            <a:rPr lang="en-US"/>
            <a:t>Maximum</a:t>
          </a:r>
          <a:r>
            <a:rPr lang="en-US">
              <a:latin typeface="Elephant Pro"/>
            </a:rPr>
            <a:t>  - 0.62W</a:t>
          </a:r>
        </a:p>
      </dgm:t>
    </dgm:pt>
    <dgm:pt modelId="{6E7D2EA9-8D74-43E8-8645-D3190DAF8D58}" type="parTrans" cxnId="{7CAA6185-31D2-488D-B179-18D5544561C0}">
      <dgm:prSet/>
      <dgm:spPr/>
      <dgm:t>
        <a:bodyPr/>
        <a:lstStyle/>
        <a:p>
          <a:endParaRPr lang="en-US"/>
        </a:p>
      </dgm:t>
    </dgm:pt>
    <dgm:pt modelId="{FF961B60-1085-4A32-85DA-C5C607E194A2}" type="sibTrans" cxnId="{7CAA6185-31D2-488D-B179-18D5544561C0}">
      <dgm:prSet/>
      <dgm:spPr/>
      <dgm:t>
        <a:bodyPr/>
        <a:lstStyle/>
        <a:p>
          <a:endParaRPr lang="en-US"/>
        </a:p>
      </dgm:t>
    </dgm:pt>
    <dgm:pt modelId="{19195F41-81F9-4BB6-8F9A-314A6038C3E6}">
      <dgm:prSet/>
      <dgm:spPr/>
      <dgm:t>
        <a:bodyPr/>
        <a:lstStyle/>
        <a:p>
          <a:pPr rtl="0"/>
          <a:r>
            <a:rPr lang="en-US"/>
            <a:t>Average </a:t>
          </a:r>
          <a:r>
            <a:rPr lang="en-US">
              <a:latin typeface="Elephant Pro"/>
            </a:rPr>
            <a:t>– 0.47W</a:t>
          </a:r>
          <a:endParaRPr lang="en-US"/>
        </a:p>
      </dgm:t>
    </dgm:pt>
    <dgm:pt modelId="{4CCC320E-DA9B-4F77-B5C3-6DA5D7A7ADBE}" type="parTrans" cxnId="{BD9BE53D-7ED4-4FD9-9359-2AF598900662}">
      <dgm:prSet/>
      <dgm:spPr/>
      <dgm:t>
        <a:bodyPr/>
        <a:lstStyle/>
        <a:p>
          <a:endParaRPr lang="en-US"/>
        </a:p>
      </dgm:t>
    </dgm:pt>
    <dgm:pt modelId="{516A85B1-8EE2-46D7-9051-40A95495D70E}" type="sibTrans" cxnId="{BD9BE53D-7ED4-4FD9-9359-2AF598900662}">
      <dgm:prSet/>
      <dgm:spPr/>
      <dgm:t>
        <a:bodyPr/>
        <a:lstStyle/>
        <a:p>
          <a:endParaRPr lang="en-US"/>
        </a:p>
      </dgm:t>
    </dgm:pt>
    <dgm:pt modelId="{90002D76-FE04-4FD2-AA49-9F30AB3534B5}">
      <dgm:prSet/>
      <dgm:spPr/>
      <dgm:t>
        <a:bodyPr/>
        <a:lstStyle/>
        <a:p>
          <a:pPr rtl="0"/>
          <a:r>
            <a:rPr lang="en-US"/>
            <a:t>Minimum </a:t>
          </a:r>
          <a:r>
            <a:rPr lang="en-US">
              <a:latin typeface="Elephant Pro"/>
            </a:rPr>
            <a:t>– 0.46W</a:t>
          </a:r>
          <a:endParaRPr lang="en-US"/>
        </a:p>
      </dgm:t>
    </dgm:pt>
    <dgm:pt modelId="{91F40FE9-2FBB-47DC-A4A4-2600F6262D13}" type="parTrans" cxnId="{CD7423A4-1A22-498F-8406-1F2287F13CC6}">
      <dgm:prSet/>
      <dgm:spPr/>
      <dgm:t>
        <a:bodyPr/>
        <a:lstStyle/>
        <a:p>
          <a:endParaRPr lang="en-US"/>
        </a:p>
      </dgm:t>
    </dgm:pt>
    <dgm:pt modelId="{FE7AC087-B40F-4A0D-8E10-0AF10C3EACE4}" type="sibTrans" cxnId="{CD7423A4-1A22-498F-8406-1F2287F13CC6}">
      <dgm:prSet/>
      <dgm:spPr/>
      <dgm:t>
        <a:bodyPr/>
        <a:lstStyle/>
        <a:p>
          <a:endParaRPr lang="en-US"/>
        </a:p>
      </dgm:t>
    </dgm:pt>
    <dgm:pt modelId="{2A2E61D7-B59E-486D-99AA-07AC93B9AC39}" type="pres">
      <dgm:prSet presAssocID="{E6BF8636-03DD-405C-A4BF-E9991DFA7C07}" presName="hierChild1" presStyleCnt="0">
        <dgm:presLayoutVars>
          <dgm:chPref val="1"/>
          <dgm:dir/>
          <dgm:animOne val="branch"/>
          <dgm:animLvl val="lvl"/>
          <dgm:resizeHandles/>
        </dgm:presLayoutVars>
      </dgm:prSet>
      <dgm:spPr/>
    </dgm:pt>
    <dgm:pt modelId="{E09D316D-23DD-4EEB-BD1F-887074A6DD89}" type="pres">
      <dgm:prSet presAssocID="{A48B9884-EB1C-43DF-995A-65ED942CF680}" presName="hierRoot1" presStyleCnt="0"/>
      <dgm:spPr/>
    </dgm:pt>
    <dgm:pt modelId="{C1DF6E69-46FD-4E6A-BB38-65E1FCF53C98}" type="pres">
      <dgm:prSet presAssocID="{A48B9884-EB1C-43DF-995A-65ED942CF680}" presName="composite" presStyleCnt="0"/>
      <dgm:spPr/>
    </dgm:pt>
    <dgm:pt modelId="{A456A888-D0FE-4B9F-A344-77A0E3879320}" type="pres">
      <dgm:prSet presAssocID="{A48B9884-EB1C-43DF-995A-65ED942CF680}" presName="background" presStyleLbl="node0" presStyleIdx="0" presStyleCnt="3"/>
      <dgm:spPr/>
    </dgm:pt>
    <dgm:pt modelId="{14703C11-C793-43E4-BB9C-902A01642114}" type="pres">
      <dgm:prSet presAssocID="{A48B9884-EB1C-43DF-995A-65ED942CF680}" presName="text" presStyleLbl="fgAcc0" presStyleIdx="0" presStyleCnt="3">
        <dgm:presLayoutVars>
          <dgm:chPref val="3"/>
        </dgm:presLayoutVars>
      </dgm:prSet>
      <dgm:spPr/>
    </dgm:pt>
    <dgm:pt modelId="{01B118BC-67E6-4A98-B6C1-C7EB1BECA600}" type="pres">
      <dgm:prSet presAssocID="{A48B9884-EB1C-43DF-995A-65ED942CF680}" presName="hierChild2" presStyleCnt="0"/>
      <dgm:spPr/>
    </dgm:pt>
    <dgm:pt modelId="{3B51B603-7C30-4476-A785-606663370669}" type="pres">
      <dgm:prSet presAssocID="{19195F41-81F9-4BB6-8F9A-314A6038C3E6}" presName="hierRoot1" presStyleCnt="0"/>
      <dgm:spPr/>
    </dgm:pt>
    <dgm:pt modelId="{B214BB03-9CC8-4162-BF4E-F02BA91E525A}" type="pres">
      <dgm:prSet presAssocID="{19195F41-81F9-4BB6-8F9A-314A6038C3E6}" presName="composite" presStyleCnt="0"/>
      <dgm:spPr/>
    </dgm:pt>
    <dgm:pt modelId="{13132BA0-386B-4677-91ED-0AF82A5FB32A}" type="pres">
      <dgm:prSet presAssocID="{19195F41-81F9-4BB6-8F9A-314A6038C3E6}" presName="background" presStyleLbl="node0" presStyleIdx="1" presStyleCnt="3"/>
      <dgm:spPr/>
    </dgm:pt>
    <dgm:pt modelId="{A6ADE9D3-AC68-4C78-9455-2C0C3EA93F27}" type="pres">
      <dgm:prSet presAssocID="{19195F41-81F9-4BB6-8F9A-314A6038C3E6}" presName="text" presStyleLbl="fgAcc0" presStyleIdx="1" presStyleCnt="3">
        <dgm:presLayoutVars>
          <dgm:chPref val="3"/>
        </dgm:presLayoutVars>
      </dgm:prSet>
      <dgm:spPr/>
    </dgm:pt>
    <dgm:pt modelId="{93D322A6-8926-48F7-9DBC-89833E3F3FDC}" type="pres">
      <dgm:prSet presAssocID="{19195F41-81F9-4BB6-8F9A-314A6038C3E6}" presName="hierChild2" presStyleCnt="0"/>
      <dgm:spPr/>
    </dgm:pt>
    <dgm:pt modelId="{DA98A7B3-DD9F-466E-8B7A-817E95CA4C62}" type="pres">
      <dgm:prSet presAssocID="{90002D76-FE04-4FD2-AA49-9F30AB3534B5}" presName="hierRoot1" presStyleCnt="0"/>
      <dgm:spPr/>
    </dgm:pt>
    <dgm:pt modelId="{F7C88494-B1FA-49EF-B9F1-E0C7C97A97C9}" type="pres">
      <dgm:prSet presAssocID="{90002D76-FE04-4FD2-AA49-9F30AB3534B5}" presName="composite" presStyleCnt="0"/>
      <dgm:spPr/>
    </dgm:pt>
    <dgm:pt modelId="{0CB2E894-7D6F-4B35-8155-7F5B5AB1D8CA}" type="pres">
      <dgm:prSet presAssocID="{90002D76-FE04-4FD2-AA49-9F30AB3534B5}" presName="background" presStyleLbl="node0" presStyleIdx="2" presStyleCnt="3"/>
      <dgm:spPr/>
    </dgm:pt>
    <dgm:pt modelId="{AC254B94-06C0-4CE4-85E8-72EB228A96E3}" type="pres">
      <dgm:prSet presAssocID="{90002D76-FE04-4FD2-AA49-9F30AB3534B5}" presName="text" presStyleLbl="fgAcc0" presStyleIdx="2" presStyleCnt="3">
        <dgm:presLayoutVars>
          <dgm:chPref val="3"/>
        </dgm:presLayoutVars>
      </dgm:prSet>
      <dgm:spPr/>
    </dgm:pt>
    <dgm:pt modelId="{FC22DA14-FC39-4BFA-849F-F166C7801A24}" type="pres">
      <dgm:prSet presAssocID="{90002D76-FE04-4FD2-AA49-9F30AB3534B5}" presName="hierChild2" presStyleCnt="0"/>
      <dgm:spPr/>
    </dgm:pt>
  </dgm:ptLst>
  <dgm:cxnLst>
    <dgm:cxn modelId="{3F32F707-77CC-4CE2-9B1B-9191603A61F5}" type="presOf" srcId="{19195F41-81F9-4BB6-8F9A-314A6038C3E6}" destId="{A6ADE9D3-AC68-4C78-9455-2C0C3EA93F27}" srcOrd="0" destOrd="0" presId="urn:microsoft.com/office/officeart/2005/8/layout/hierarchy1"/>
    <dgm:cxn modelId="{69CB4608-AAA3-4050-937C-9F9FA97ECF52}" type="presOf" srcId="{E6BF8636-03DD-405C-A4BF-E9991DFA7C07}" destId="{2A2E61D7-B59E-486D-99AA-07AC93B9AC39}" srcOrd="0" destOrd="0" presId="urn:microsoft.com/office/officeart/2005/8/layout/hierarchy1"/>
    <dgm:cxn modelId="{96A3262A-BFAF-4A36-8DEB-245A4244E948}" type="presOf" srcId="{A48B9884-EB1C-43DF-995A-65ED942CF680}" destId="{14703C11-C793-43E4-BB9C-902A01642114}" srcOrd="0" destOrd="0" presId="urn:microsoft.com/office/officeart/2005/8/layout/hierarchy1"/>
    <dgm:cxn modelId="{BD9BE53D-7ED4-4FD9-9359-2AF598900662}" srcId="{E6BF8636-03DD-405C-A4BF-E9991DFA7C07}" destId="{19195F41-81F9-4BB6-8F9A-314A6038C3E6}" srcOrd="1" destOrd="0" parTransId="{4CCC320E-DA9B-4F77-B5C3-6DA5D7A7ADBE}" sibTransId="{516A85B1-8EE2-46D7-9051-40A95495D70E}"/>
    <dgm:cxn modelId="{24EA4D4F-9799-40D3-8168-0ECF6B4363B6}" type="presOf" srcId="{90002D76-FE04-4FD2-AA49-9F30AB3534B5}" destId="{AC254B94-06C0-4CE4-85E8-72EB228A96E3}" srcOrd="0" destOrd="0" presId="urn:microsoft.com/office/officeart/2005/8/layout/hierarchy1"/>
    <dgm:cxn modelId="{7CAA6185-31D2-488D-B179-18D5544561C0}" srcId="{E6BF8636-03DD-405C-A4BF-E9991DFA7C07}" destId="{A48B9884-EB1C-43DF-995A-65ED942CF680}" srcOrd="0" destOrd="0" parTransId="{6E7D2EA9-8D74-43E8-8645-D3190DAF8D58}" sibTransId="{FF961B60-1085-4A32-85DA-C5C607E194A2}"/>
    <dgm:cxn modelId="{CD7423A4-1A22-498F-8406-1F2287F13CC6}" srcId="{E6BF8636-03DD-405C-A4BF-E9991DFA7C07}" destId="{90002D76-FE04-4FD2-AA49-9F30AB3534B5}" srcOrd="2" destOrd="0" parTransId="{91F40FE9-2FBB-47DC-A4A4-2600F6262D13}" sibTransId="{FE7AC087-B40F-4A0D-8E10-0AF10C3EACE4}"/>
    <dgm:cxn modelId="{45E0E8CD-EE55-4F21-8F14-B6A21763F53E}" type="presParOf" srcId="{2A2E61D7-B59E-486D-99AA-07AC93B9AC39}" destId="{E09D316D-23DD-4EEB-BD1F-887074A6DD89}" srcOrd="0" destOrd="0" presId="urn:microsoft.com/office/officeart/2005/8/layout/hierarchy1"/>
    <dgm:cxn modelId="{655E4469-8BF6-419C-BEFE-1FB4DA866ED6}" type="presParOf" srcId="{E09D316D-23DD-4EEB-BD1F-887074A6DD89}" destId="{C1DF6E69-46FD-4E6A-BB38-65E1FCF53C98}" srcOrd="0" destOrd="0" presId="urn:microsoft.com/office/officeart/2005/8/layout/hierarchy1"/>
    <dgm:cxn modelId="{DD8E1126-3C0C-49D4-B48E-01DDAF2710C7}" type="presParOf" srcId="{C1DF6E69-46FD-4E6A-BB38-65E1FCF53C98}" destId="{A456A888-D0FE-4B9F-A344-77A0E3879320}" srcOrd="0" destOrd="0" presId="urn:microsoft.com/office/officeart/2005/8/layout/hierarchy1"/>
    <dgm:cxn modelId="{C1CC9597-4DF6-465E-BC49-706A0B006ED0}" type="presParOf" srcId="{C1DF6E69-46FD-4E6A-BB38-65E1FCF53C98}" destId="{14703C11-C793-43E4-BB9C-902A01642114}" srcOrd="1" destOrd="0" presId="urn:microsoft.com/office/officeart/2005/8/layout/hierarchy1"/>
    <dgm:cxn modelId="{92E3FA11-4522-4A15-BF9C-4EE61707C620}" type="presParOf" srcId="{E09D316D-23DD-4EEB-BD1F-887074A6DD89}" destId="{01B118BC-67E6-4A98-B6C1-C7EB1BECA600}" srcOrd="1" destOrd="0" presId="urn:microsoft.com/office/officeart/2005/8/layout/hierarchy1"/>
    <dgm:cxn modelId="{8B8DAD4D-30DB-42B3-B526-D07E96555E04}" type="presParOf" srcId="{2A2E61D7-B59E-486D-99AA-07AC93B9AC39}" destId="{3B51B603-7C30-4476-A785-606663370669}" srcOrd="1" destOrd="0" presId="urn:microsoft.com/office/officeart/2005/8/layout/hierarchy1"/>
    <dgm:cxn modelId="{932797A2-9D31-4427-AD8A-A8FA29168A99}" type="presParOf" srcId="{3B51B603-7C30-4476-A785-606663370669}" destId="{B214BB03-9CC8-4162-BF4E-F02BA91E525A}" srcOrd="0" destOrd="0" presId="urn:microsoft.com/office/officeart/2005/8/layout/hierarchy1"/>
    <dgm:cxn modelId="{4BDECC76-48AD-4E72-BF33-5442BEEAD232}" type="presParOf" srcId="{B214BB03-9CC8-4162-BF4E-F02BA91E525A}" destId="{13132BA0-386B-4677-91ED-0AF82A5FB32A}" srcOrd="0" destOrd="0" presId="urn:microsoft.com/office/officeart/2005/8/layout/hierarchy1"/>
    <dgm:cxn modelId="{B6628131-EC4B-4D2D-AD62-4388E94C372E}" type="presParOf" srcId="{B214BB03-9CC8-4162-BF4E-F02BA91E525A}" destId="{A6ADE9D3-AC68-4C78-9455-2C0C3EA93F27}" srcOrd="1" destOrd="0" presId="urn:microsoft.com/office/officeart/2005/8/layout/hierarchy1"/>
    <dgm:cxn modelId="{8202213A-AACF-4B6F-8424-E65D45A5C888}" type="presParOf" srcId="{3B51B603-7C30-4476-A785-606663370669}" destId="{93D322A6-8926-48F7-9DBC-89833E3F3FDC}" srcOrd="1" destOrd="0" presId="urn:microsoft.com/office/officeart/2005/8/layout/hierarchy1"/>
    <dgm:cxn modelId="{7B2A4C49-7DAC-4B0D-B9FF-042318EF10DF}" type="presParOf" srcId="{2A2E61D7-B59E-486D-99AA-07AC93B9AC39}" destId="{DA98A7B3-DD9F-466E-8B7A-817E95CA4C62}" srcOrd="2" destOrd="0" presId="urn:microsoft.com/office/officeart/2005/8/layout/hierarchy1"/>
    <dgm:cxn modelId="{8E42C0B3-9345-469B-8F2B-DD0F684FE112}" type="presParOf" srcId="{DA98A7B3-DD9F-466E-8B7A-817E95CA4C62}" destId="{F7C88494-B1FA-49EF-B9F1-E0C7C97A97C9}" srcOrd="0" destOrd="0" presId="urn:microsoft.com/office/officeart/2005/8/layout/hierarchy1"/>
    <dgm:cxn modelId="{7DC1BEC1-43B5-4C15-B4CE-F17DB91C035A}" type="presParOf" srcId="{F7C88494-B1FA-49EF-B9F1-E0C7C97A97C9}" destId="{0CB2E894-7D6F-4B35-8155-7F5B5AB1D8CA}" srcOrd="0" destOrd="0" presId="urn:microsoft.com/office/officeart/2005/8/layout/hierarchy1"/>
    <dgm:cxn modelId="{65C84BB5-71D5-42B1-93E7-085B51365744}" type="presParOf" srcId="{F7C88494-B1FA-49EF-B9F1-E0C7C97A97C9}" destId="{AC254B94-06C0-4CE4-85E8-72EB228A96E3}" srcOrd="1" destOrd="0" presId="urn:microsoft.com/office/officeart/2005/8/layout/hierarchy1"/>
    <dgm:cxn modelId="{B7D1E080-CA76-4F1A-BE7C-10BE07B53731}" type="presParOf" srcId="{DA98A7B3-DD9F-466E-8B7A-817E95CA4C62}" destId="{FC22DA14-FC39-4BFA-849F-F166C7801A2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56A888-D0FE-4B9F-A344-77A0E3879320}">
      <dsp:nvSpPr>
        <dsp:cNvPr id="0" name=""/>
        <dsp:cNvSpPr/>
      </dsp:nvSpPr>
      <dsp:spPr>
        <a:xfrm>
          <a:off x="0" y="746099"/>
          <a:ext cx="3155537" cy="200376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703C11-C793-43E4-BB9C-902A01642114}">
      <dsp:nvSpPr>
        <dsp:cNvPr id="0" name=""/>
        <dsp:cNvSpPr/>
      </dsp:nvSpPr>
      <dsp:spPr>
        <a:xfrm>
          <a:off x="350615" y="1079184"/>
          <a:ext cx="3155537" cy="200376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kern="1200"/>
            <a:t>Maximum</a:t>
          </a:r>
          <a:r>
            <a:rPr lang="en-US" sz="4000" kern="1200">
              <a:latin typeface="Elephant Pro"/>
            </a:rPr>
            <a:t>  - 0.62W</a:t>
          </a:r>
        </a:p>
      </dsp:txBody>
      <dsp:txXfrm>
        <a:off x="409303" y="1137872"/>
        <a:ext cx="3038161" cy="1886390"/>
      </dsp:txXfrm>
    </dsp:sp>
    <dsp:sp modelId="{13132BA0-386B-4677-91ED-0AF82A5FB32A}">
      <dsp:nvSpPr>
        <dsp:cNvPr id="0" name=""/>
        <dsp:cNvSpPr/>
      </dsp:nvSpPr>
      <dsp:spPr>
        <a:xfrm>
          <a:off x="3856767" y="746099"/>
          <a:ext cx="3155537" cy="200376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ADE9D3-AC68-4C78-9455-2C0C3EA93F27}">
      <dsp:nvSpPr>
        <dsp:cNvPr id="0" name=""/>
        <dsp:cNvSpPr/>
      </dsp:nvSpPr>
      <dsp:spPr>
        <a:xfrm>
          <a:off x="4207382" y="1079184"/>
          <a:ext cx="3155537" cy="200376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kern="1200"/>
            <a:t>Average </a:t>
          </a:r>
          <a:r>
            <a:rPr lang="en-US" sz="4000" kern="1200">
              <a:latin typeface="Elephant Pro"/>
            </a:rPr>
            <a:t>– 0.47W</a:t>
          </a:r>
          <a:endParaRPr lang="en-US" sz="4000" kern="1200"/>
        </a:p>
      </dsp:txBody>
      <dsp:txXfrm>
        <a:off x="4266070" y="1137872"/>
        <a:ext cx="3038161" cy="1886390"/>
      </dsp:txXfrm>
    </dsp:sp>
    <dsp:sp modelId="{0CB2E894-7D6F-4B35-8155-7F5B5AB1D8CA}">
      <dsp:nvSpPr>
        <dsp:cNvPr id="0" name=""/>
        <dsp:cNvSpPr/>
      </dsp:nvSpPr>
      <dsp:spPr>
        <a:xfrm>
          <a:off x="7713535" y="746099"/>
          <a:ext cx="3155537" cy="200376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254B94-06C0-4CE4-85E8-72EB228A96E3}">
      <dsp:nvSpPr>
        <dsp:cNvPr id="0" name=""/>
        <dsp:cNvSpPr/>
      </dsp:nvSpPr>
      <dsp:spPr>
        <a:xfrm>
          <a:off x="8064150" y="1079184"/>
          <a:ext cx="3155537" cy="200376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kern="1200"/>
            <a:t>Minimum </a:t>
          </a:r>
          <a:r>
            <a:rPr lang="en-US" sz="4000" kern="1200">
              <a:latin typeface="Elephant Pro"/>
            </a:rPr>
            <a:t>– 0.46W</a:t>
          </a:r>
          <a:endParaRPr lang="en-US" sz="4000" kern="1200"/>
        </a:p>
      </dsp:txBody>
      <dsp:txXfrm>
        <a:off x="8122838" y="1137872"/>
        <a:ext cx="3038161" cy="188639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7AF9F8-4FF1-9842-821B-2704B54B78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9BBCED2-E6C4-B34C-9C27-57B37E7321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BE07259-CEC8-134D-98BD-E889CF5925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74BFF1-401E-E140-9517-519C2735B994}" type="slidenum">
              <a:rPr lang="en-US" smtClean="0"/>
              <a:t>‹#›</a:t>
            </a:fld>
            <a:endParaRPr lang="en-US"/>
          </a:p>
        </p:txBody>
      </p:sp>
    </p:spTree>
    <p:extLst>
      <p:ext uri="{BB962C8B-B14F-4D97-AF65-F5344CB8AC3E}">
        <p14:creationId xmlns:p14="http://schemas.microsoft.com/office/powerpoint/2010/main" val="7806783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024A77-B79C-B745-A9E1-1D6D51ED6B5E}" type="datetimeFigureOut">
              <a:rPr lang="en-US" smtClean="0"/>
              <a:t>12/23/2024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B22E3E-6DFE-0042-8B0C-4D2D9BD74D5E}" type="slidenum">
              <a:rPr lang="en-US" smtClean="0"/>
              <a:t>‹#›</a:t>
            </a:fld>
            <a:endParaRPr lang="en-US"/>
          </a:p>
        </p:txBody>
      </p:sp>
    </p:spTree>
    <p:extLst>
      <p:ext uri="{BB962C8B-B14F-4D97-AF65-F5344CB8AC3E}">
        <p14:creationId xmlns:p14="http://schemas.microsoft.com/office/powerpoint/2010/main" val="1269853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9985B93-457D-2645-8006-56655BA16ECE}"/>
              </a:ext>
            </a:extLst>
          </p:cNvPr>
          <p:cNvSpPr>
            <a:spLocks noGrp="1"/>
          </p:cNvSpPr>
          <p:nvPr>
            <p:ph type="pic" sz="quarter" idx="11"/>
          </p:nvPr>
        </p:nvSpPr>
        <p:spPr>
          <a:xfrm>
            <a:off x="0" y="0"/>
            <a:ext cx="12192000" cy="6858000"/>
          </a:xfrm>
        </p:spPr>
        <p:txBody>
          <a:bodyPr/>
          <a:lstStyle>
            <a:lvl1pPr>
              <a:defRPr>
                <a:latin typeface="+mn-lt"/>
              </a:defRPr>
            </a:lvl1pPr>
          </a:lstStyle>
          <a:p>
            <a:endParaRPr lang="en-US"/>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92918" y="5270086"/>
            <a:ext cx="8117840" cy="1062134"/>
          </a:xfrm>
          <a:effectLst>
            <a:outerShdw blurRad="152422" dist="77657" sx="110000" sy="110000" algn="ctr" rotWithShape="0">
              <a:schemeClr val="tx1">
                <a:alpha val="93000"/>
              </a:schemeClr>
            </a:outerShdw>
          </a:effectLst>
        </p:spPr>
        <p:txBody>
          <a:bodyPr anchor="ctr" anchorCtr="0">
            <a:noAutofit/>
          </a:bodyPr>
          <a:lstStyle>
            <a:lvl1pPr marL="0" indent="0" algn="l">
              <a:buNone/>
              <a:defRPr sz="2000" cap="all" spc="0" baseline="0">
                <a:solidFill>
                  <a:schemeClr val="bg1"/>
                </a:solidFill>
                <a:effectLst>
                  <a:outerShdw blurRad="228600" dist="77470" dir="16200000" sx="103000" sy="103000" algn="ctr" rotWithShape="0">
                    <a:schemeClr val="tx1">
                      <a:alpha val="93000"/>
                    </a:schemeClr>
                  </a:outerShdw>
                </a:effectLst>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Rectangle 5">
            <a:extLst>
              <a:ext uri="{FF2B5EF4-FFF2-40B4-BE49-F238E27FC236}">
                <a16:creationId xmlns:a16="http://schemas.microsoft.com/office/drawing/2014/main" id="{C71EE8A4-7ECF-7343-B9B1-32EB434C36FF}"/>
              </a:ext>
            </a:extLst>
          </p:cNvPr>
          <p:cNvSpPr/>
          <p:nvPr userDrawn="1"/>
        </p:nvSpPr>
        <p:spPr>
          <a:xfrm>
            <a:off x="0" y="3438706"/>
            <a:ext cx="9204267" cy="1709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0" y="3438706"/>
            <a:ext cx="9204267" cy="1709927"/>
          </a:xfrm>
          <a:solidFill>
            <a:schemeClr val="accent1"/>
          </a:solidFill>
          <a:effectLst/>
        </p:spPr>
        <p:txBody>
          <a:bodyPr lIns="1554480" tIns="182880" anchor="ctr" anchorCtr="0">
            <a:noAutofit/>
          </a:bodyPr>
          <a:lstStyle>
            <a:lvl1pPr algn="l">
              <a:defRPr sz="7200">
                <a:solidFill>
                  <a:schemeClr val="bg2">
                    <a:lumMod val="75000"/>
                  </a:schemeClr>
                </a:solidFill>
                <a:effectLst/>
                <a:latin typeface="+mj-lt"/>
              </a:defRPr>
            </a:lvl1pPr>
          </a:lstStyle>
          <a:p>
            <a:r>
              <a:rPr lang="en-US"/>
              <a:t>Click to edit Master</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5B6DAF-5F12-744F-89C2-5FD45A8839C2}"/>
              </a:ext>
            </a:extLst>
          </p:cNvPr>
          <p:cNvSpPr/>
          <p:nvPr userDrawn="1"/>
        </p:nvSpPr>
        <p:spPr>
          <a:xfrm>
            <a:off x="0" y="0"/>
            <a:ext cx="12192000" cy="172877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492917" y="365125"/>
            <a:ext cx="11221755" cy="1143645"/>
          </a:xfrm>
        </p:spPr>
        <p:txBody>
          <a:bodyPr>
            <a:normAutofit/>
          </a:bodyPr>
          <a:lstStyle>
            <a:lvl1pPr>
              <a:defRPr sz="5400">
                <a:solidFill>
                  <a:schemeClr val="bg2">
                    <a:lumMod val="75000"/>
                  </a:schemeClr>
                </a:solidFill>
                <a:latin typeface="+mj-lt"/>
              </a:defRPr>
            </a:lvl1pPr>
          </a:lstStyle>
          <a:p>
            <a:r>
              <a:rPr lang="en-US"/>
              <a:t>Click to edit Master title style</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492917" y="2480478"/>
            <a:ext cx="5261925" cy="3734339"/>
          </a:xfrm>
        </p:spPr>
        <p:txBody>
          <a:bodyPr>
            <a:normAutofit/>
          </a:bodyPr>
          <a:lstStyle>
            <a:lvl1pPr marL="0" indent="0">
              <a:lnSpc>
                <a:spcPct val="100000"/>
              </a:lnSpc>
              <a:buNone/>
              <a:defRPr sz="1600" b="1">
                <a:solidFill>
                  <a:schemeClr val="bg2">
                    <a:lumMod val="75000"/>
                  </a:schemeClr>
                </a:solidFill>
                <a:latin typeface="+mn-lt"/>
              </a:defRPr>
            </a:lvl1pPr>
            <a:lvl2pPr marL="0" indent="0">
              <a:lnSpc>
                <a:spcPct val="100000"/>
              </a:lnSpc>
              <a:spcBef>
                <a:spcPts val="1000"/>
              </a:spcBef>
              <a:buNone/>
              <a:defRPr sz="1600">
                <a:solidFill>
                  <a:schemeClr val="bg2">
                    <a:lumMod val="75000"/>
                  </a:schemeClr>
                </a:solidFill>
                <a:latin typeface="+mn-lt"/>
              </a:defRPr>
            </a:lvl2pPr>
            <a:lvl3pPr marL="914400" indent="0">
              <a:lnSpc>
                <a:spcPct val="100000"/>
              </a:lnSpc>
              <a:buNone/>
              <a:defRPr sz="1600">
                <a:solidFill>
                  <a:schemeClr val="bg2">
                    <a:lumMod val="75000"/>
                  </a:schemeClr>
                </a:solidFill>
                <a:latin typeface="+mn-lt"/>
              </a:defRPr>
            </a:lvl3pPr>
            <a:lvl4pPr marL="1371600" indent="0">
              <a:lnSpc>
                <a:spcPct val="100000"/>
              </a:lnSpc>
              <a:buNone/>
              <a:defRPr sz="1600">
                <a:solidFill>
                  <a:schemeClr val="bg2">
                    <a:lumMod val="75000"/>
                  </a:schemeClr>
                </a:solidFill>
                <a:latin typeface="+mn-lt"/>
              </a:defRPr>
            </a:lvl4pPr>
            <a:lvl5pPr marL="1828800" indent="0">
              <a:lnSpc>
                <a:spcPct val="100000"/>
              </a:lnSpc>
              <a:buNone/>
              <a:defRPr sz="1600">
                <a:solidFill>
                  <a:schemeClr val="bg2">
                    <a:lumMod val="75000"/>
                  </a:schemeClr>
                </a:solidFill>
                <a:latin typeface="+mn-lt"/>
              </a:defRPr>
            </a:lvl5pPr>
          </a:lstStyle>
          <a:p>
            <a:pPr lvl="0"/>
            <a:r>
              <a:rPr lang="en-US"/>
              <a:t>Click to edit Master text styles</a:t>
            </a:r>
          </a:p>
          <a:p>
            <a:pPr lvl="1"/>
            <a:r>
              <a:rPr lang="en-US"/>
              <a:t>Second level</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488236" y="2480478"/>
            <a:ext cx="5226436" cy="3734339"/>
          </a:xfrm>
        </p:spPr>
        <p:txBody>
          <a:bodyPr>
            <a:normAutofit/>
          </a:bodyPr>
          <a:lstStyle>
            <a:lvl1pPr marL="0" indent="0">
              <a:lnSpc>
                <a:spcPct val="100000"/>
              </a:lnSpc>
              <a:buNone/>
              <a:defRPr sz="1600" b="1">
                <a:solidFill>
                  <a:schemeClr val="bg2">
                    <a:lumMod val="75000"/>
                  </a:schemeClr>
                </a:solidFill>
                <a:latin typeface="+mn-lt"/>
              </a:defRPr>
            </a:lvl1pPr>
            <a:lvl2pPr marL="0" indent="0">
              <a:lnSpc>
                <a:spcPct val="100000"/>
              </a:lnSpc>
              <a:spcBef>
                <a:spcPts val="1000"/>
              </a:spcBef>
              <a:buNone/>
              <a:defRPr sz="1600">
                <a:solidFill>
                  <a:schemeClr val="bg2">
                    <a:lumMod val="75000"/>
                  </a:schemeClr>
                </a:solidFill>
                <a:latin typeface="+mn-lt"/>
              </a:defRPr>
            </a:lvl2pPr>
            <a:lvl3pPr marL="914400" indent="0">
              <a:lnSpc>
                <a:spcPct val="100000"/>
              </a:lnSpc>
              <a:buNone/>
              <a:defRPr sz="1600">
                <a:solidFill>
                  <a:schemeClr val="bg2">
                    <a:lumMod val="75000"/>
                  </a:schemeClr>
                </a:solidFill>
                <a:latin typeface="+mn-lt"/>
              </a:defRPr>
            </a:lvl3pPr>
            <a:lvl4pPr marL="1371600" indent="0">
              <a:lnSpc>
                <a:spcPct val="100000"/>
              </a:lnSpc>
              <a:buNone/>
              <a:defRPr sz="1600">
                <a:solidFill>
                  <a:schemeClr val="bg2">
                    <a:lumMod val="75000"/>
                  </a:schemeClr>
                </a:solidFill>
                <a:latin typeface="+mn-lt"/>
              </a:defRPr>
            </a:lvl4pPr>
            <a:lvl5pPr marL="1828800" indent="0">
              <a:lnSpc>
                <a:spcPct val="100000"/>
              </a:lnSpc>
              <a:buNone/>
              <a:defRPr sz="1600">
                <a:solidFill>
                  <a:schemeClr val="bg2">
                    <a:lumMod val="75000"/>
                  </a:schemeClr>
                </a:solidFill>
                <a:latin typeface="+mn-lt"/>
              </a:defRPr>
            </a:lvl5pPr>
          </a:lstStyle>
          <a:p>
            <a:pPr lvl="0"/>
            <a:r>
              <a:rPr lang="en-US"/>
              <a:t>Click to edit Master text styles</a:t>
            </a:r>
          </a:p>
          <a:p>
            <a:pPr lvl="1"/>
            <a:r>
              <a:rPr lang="en-US"/>
              <a:t>Second level</a:t>
            </a:r>
          </a:p>
        </p:txBody>
      </p:sp>
      <p:sp>
        <p:nvSpPr>
          <p:cNvPr id="19" name="Text Placeholder 4">
            <a:extLst>
              <a:ext uri="{FF2B5EF4-FFF2-40B4-BE49-F238E27FC236}">
                <a16:creationId xmlns:a16="http://schemas.microsoft.com/office/drawing/2014/main" id="{5036696B-9460-2E42-B876-F540422F8642}"/>
              </a:ext>
            </a:extLst>
          </p:cNvPr>
          <p:cNvSpPr>
            <a:spLocks noGrp="1"/>
          </p:cNvSpPr>
          <p:nvPr>
            <p:ph type="body" sz="quarter" idx="16" hasCustomPrompt="1"/>
          </p:nvPr>
        </p:nvSpPr>
        <p:spPr>
          <a:xfrm>
            <a:off x="3634283" y="2528976"/>
            <a:ext cx="4876800" cy="3689350"/>
          </a:xfrm>
        </p:spPr>
        <p:txBody>
          <a:bodyPr>
            <a:noAutofit/>
          </a:bodyPr>
          <a:lstStyle>
            <a:lvl1pPr marL="0" indent="0">
              <a:buNone/>
              <a:defRPr sz="41300">
                <a:solidFill>
                  <a:schemeClr val="bg2">
                    <a:lumMod val="20000"/>
                    <a:lumOff val="80000"/>
                    <a:alpha val="25000"/>
                  </a:schemeClr>
                </a:solidFill>
                <a:latin typeface="+mj-lt"/>
              </a:defRPr>
            </a:lvl1pPr>
            <a:lvl2pPr marL="457200" indent="0">
              <a:buNone/>
              <a:defRPr>
                <a:latin typeface="Elephant Pro" pitchFamily="2" charset="0"/>
              </a:defRPr>
            </a:lvl2pPr>
            <a:lvl3pPr marL="914400" indent="0">
              <a:buNone/>
              <a:defRPr>
                <a:latin typeface="Elephant Pro" pitchFamily="2" charset="0"/>
              </a:defRPr>
            </a:lvl3pPr>
            <a:lvl4pPr marL="1371600" indent="0">
              <a:buNone/>
              <a:defRPr>
                <a:latin typeface="Elephant Pro" pitchFamily="2" charset="0"/>
              </a:defRPr>
            </a:lvl4pPr>
            <a:lvl5pPr marL="1828800" indent="0">
              <a:buNone/>
              <a:defRPr>
                <a:latin typeface="Elephant Pro" pitchFamily="2" charset="0"/>
              </a:defRPr>
            </a:lvl5pPr>
          </a:lstStyle>
          <a:p>
            <a:pPr lvl="0"/>
            <a:r>
              <a:rPr lang="en-US"/>
              <a:t>&amp;</a:t>
            </a:r>
          </a:p>
        </p:txBody>
      </p:sp>
      <p:sp>
        <p:nvSpPr>
          <p:cNvPr id="20" name="Footer Placeholder 2">
            <a:extLst>
              <a:ext uri="{FF2B5EF4-FFF2-40B4-BE49-F238E27FC236}">
                <a16:creationId xmlns:a16="http://schemas.microsoft.com/office/drawing/2014/main" id="{6A47723F-795C-4F48-B3BB-B86F87A668BA}"/>
              </a:ext>
            </a:extLst>
          </p:cNvPr>
          <p:cNvSpPr>
            <a:spLocks noGrp="1"/>
          </p:cNvSpPr>
          <p:nvPr>
            <p:ph type="ftr" sz="quarter" idx="21"/>
          </p:nvPr>
        </p:nvSpPr>
        <p:spPr>
          <a:xfrm>
            <a:off x="4038600" y="6356350"/>
            <a:ext cx="4114800" cy="365125"/>
          </a:xfrm>
        </p:spPr>
        <p:txBody>
          <a:bodyPr/>
          <a:lstStyle>
            <a:lvl1pPr algn="ctr">
              <a:defRPr>
                <a:solidFill>
                  <a:schemeClr val="accent4"/>
                </a:solidFill>
                <a:latin typeface="+mn-lt"/>
              </a:defRPr>
            </a:lvl1pPr>
          </a:lstStyle>
          <a:p>
            <a:r>
              <a:rPr lang="en-US"/>
              <a:t>PITCH DECK</a:t>
            </a:r>
          </a:p>
        </p:txBody>
      </p:sp>
      <p:sp>
        <p:nvSpPr>
          <p:cNvPr id="21" name="Date Placeholder 3">
            <a:extLst>
              <a:ext uri="{FF2B5EF4-FFF2-40B4-BE49-F238E27FC236}">
                <a16:creationId xmlns:a16="http://schemas.microsoft.com/office/drawing/2014/main" id="{9FFB5A04-7585-5747-8D73-D310F4D9B07B}"/>
              </a:ext>
            </a:extLst>
          </p:cNvPr>
          <p:cNvSpPr>
            <a:spLocks noGrp="1"/>
          </p:cNvSpPr>
          <p:nvPr>
            <p:ph type="dt" sz="half" idx="23"/>
          </p:nvPr>
        </p:nvSpPr>
        <p:spPr>
          <a:xfrm>
            <a:off x="10285388" y="6356350"/>
            <a:ext cx="1429284" cy="365125"/>
          </a:xfrm>
          <a:prstGeom prst="rect">
            <a:avLst/>
          </a:prstGeom>
        </p:spPr>
        <p:txBody>
          <a:bodyPr anchor="ctr"/>
          <a:lstStyle>
            <a:lvl1pPr algn="r">
              <a:defRPr sz="1200">
                <a:solidFill>
                  <a:schemeClr val="accent4"/>
                </a:solidFill>
                <a:latin typeface="+mn-lt"/>
              </a:defRPr>
            </a:lvl1pPr>
          </a:lstStyle>
          <a:p>
            <a:r>
              <a:rPr lang="en-US"/>
              <a:t>6/15/XX</a:t>
            </a:r>
          </a:p>
        </p:txBody>
      </p:sp>
      <p:sp>
        <p:nvSpPr>
          <p:cNvPr id="22" name="Slide Number Placeholder 5">
            <a:extLst>
              <a:ext uri="{FF2B5EF4-FFF2-40B4-BE49-F238E27FC236}">
                <a16:creationId xmlns:a16="http://schemas.microsoft.com/office/drawing/2014/main" id="{463F43F3-B31F-BF49-B401-E5B955572D45}"/>
              </a:ext>
            </a:extLst>
          </p:cNvPr>
          <p:cNvSpPr>
            <a:spLocks noGrp="1"/>
          </p:cNvSpPr>
          <p:nvPr>
            <p:ph type="sldNum" sz="quarter" idx="24"/>
          </p:nvPr>
        </p:nvSpPr>
        <p:spPr>
          <a:xfrm>
            <a:off x="492917" y="6356350"/>
            <a:ext cx="1104900" cy="365125"/>
          </a:xfrm>
          <a:prstGeom prst="rect">
            <a:avLst/>
          </a:prstGeom>
        </p:spPr>
        <p:txBody>
          <a:bodyPr lIns="91440" anchor="ctr"/>
          <a:lstStyle>
            <a:lvl1pPr>
              <a:defRPr sz="1200">
                <a:solidFill>
                  <a:schemeClr val="accent4"/>
                </a:solidFill>
                <a:latin typeface="+mn-lt"/>
              </a:defRPr>
            </a:lvl1pPr>
          </a:lstStyle>
          <a:p>
            <a:fld id="{D156BFF5-A11A-234E-A308-E7366A28581C}" type="slidenum">
              <a:rPr lang="en-US" smtClean="0"/>
              <a:pPr/>
              <a:t>‹#›</a:t>
            </a:fld>
            <a:endParaRPr lang="en-US"/>
          </a:p>
        </p:txBody>
      </p:sp>
    </p:spTree>
    <p:extLst>
      <p:ext uri="{BB962C8B-B14F-4D97-AF65-F5344CB8AC3E}">
        <p14:creationId xmlns:p14="http://schemas.microsoft.com/office/powerpoint/2010/main" val="4062460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3294FD0-6F49-224D-8A3D-7F093316B689}"/>
              </a:ext>
            </a:extLst>
          </p:cNvPr>
          <p:cNvSpPr/>
          <p:nvPr userDrawn="1"/>
        </p:nvSpPr>
        <p:spPr>
          <a:xfrm>
            <a:off x="0" y="5178127"/>
            <a:ext cx="12192000" cy="167987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1A3E1A-041F-984E-A7D9-6513B549E58E}"/>
              </a:ext>
            </a:extLst>
          </p:cNvPr>
          <p:cNvSpPr>
            <a:spLocks noGrp="1"/>
          </p:cNvSpPr>
          <p:nvPr>
            <p:ph type="title"/>
          </p:nvPr>
        </p:nvSpPr>
        <p:spPr>
          <a:xfrm>
            <a:off x="384047" y="5614416"/>
            <a:ext cx="11430000" cy="914400"/>
          </a:xfrm>
        </p:spPr>
        <p:txBody>
          <a:bodyPr anchor="ctr" anchorCtr="0">
            <a:normAutofit/>
          </a:bodyPr>
          <a:lstStyle>
            <a:lvl1pPr>
              <a:defRPr sz="5400">
                <a:solidFill>
                  <a:schemeClr val="bg2">
                    <a:lumMod val="75000"/>
                  </a:schemeClr>
                </a:solidFill>
                <a:latin typeface="+mj-lt"/>
              </a:defRPr>
            </a:lvl1pPr>
          </a:lstStyle>
          <a:p>
            <a:r>
              <a:rPr lang="en-US"/>
              <a:t>Click to edit Master title style</a:t>
            </a:r>
          </a:p>
        </p:txBody>
      </p:sp>
      <p:sp>
        <p:nvSpPr>
          <p:cNvPr id="7" name="Picture Placeholder 6">
            <a:extLst>
              <a:ext uri="{FF2B5EF4-FFF2-40B4-BE49-F238E27FC236}">
                <a16:creationId xmlns:a16="http://schemas.microsoft.com/office/drawing/2014/main" id="{74192A07-0E1B-E24D-93FD-2A7E2958DE23}"/>
              </a:ext>
            </a:extLst>
          </p:cNvPr>
          <p:cNvSpPr>
            <a:spLocks noGrp="1"/>
          </p:cNvSpPr>
          <p:nvPr>
            <p:ph type="pic" sz="quarter" idx="10"/>
          </p:nvPr>
        </p:nvSpPr>
        <p:spPr>
          <a:xfrm>
            <a:off x="0" y="-1"/>
            <a:ext cx="12192000" cy="5178127"/>
          </a:xfrm>
        </p:spPr>
        <p:txBody>
          <a:bodyPr/>
          <a:lstStyle>
            <a:lvl1pPr>
              <a:defRPr>
                <a:latin typeface="+mn-lt"/>
              </a:defRPr>
            </a:lvl1pPr>
          </a:lstStyle>
          <a:p>
            <a:endParaRPr lang="en-US"/>
          </a:p>
        </p:txBody>
      </p:sp>
    </p:spTree>
    <p:extLst>
      <p:ext uri="{BB962C8B-B14F-4D97-AF65-F5344CB8AC3E}">
        <p14:creationId xmlns:p14="http://schemas.microsoft.com/office/powerpoint/2010/main" val="3671806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44F338E0-1063-4148-8770-A99F9D7362DA}"/>
              </a:ext>
            </a:extLst>
          </p:cNvPr>
          <p:cNvSpPr>
            <a:spLocks noGrp="1"/>
          </p:cNvSpPr>
          <p:nvPr>
            <p:ph sz="quarter" idx="12"/>
          </p:nvPr>
        </p:nvSpPr>
        <p:spPr>
          <a:xfrm>
            <a:off x="492917" y="2245545"/>
            <a:ext cx="11221755" cy="3967930"/>
          </a:xfrm>
        </p:spPr>
        <p:txBody>
          <a:bodyPr>
            <a:normAutofit/>
          </a:bodyPr>
          <a:lstStyle>
            <a:lvl1pPr marL="0" indent="0">
              <a:buNone/>
              <a:defRPr sz="1600">
                <a:solidFill>
                  <a:schemeClr val="bg2">
                    <a:lumMod val="75000"/>
                  </a:schemeClr>
                </a:solidFill>
                <a:latin typeface="+mn-lt"/>
              </a:defRPr>
            </a:lvl1pPr>
            <a:lvl2pPr marL="457200" indent="0">
              <a:buNone/>
              <a:defRPr sz="1600">
                <a:solidFill>
                  <a:schemeClr val="bg2">
                    <a:lumMod val="75000"/>
                  </a:schemeClr>
                </a:solidFill>
                <a:latin typeface="+mn-lt"/>
              </a:defRPr>
            </a:lvl2pPr>
            <a:lvl3pPr marL="914400" indent="0">
              <a:buNone/>
              <a:defRPr sz="1600">
                <a:solidFill>
                  <a:schemeClr val="bg2">
                    <a:lumMod val="75000"/>
                  </a:schemeClr>
                </a:solidFill>
                <a:latin typeface="+mn-lt"/>
              </a:defRPr>
            </a:lvl3pPr>
            <a:lvl4pPr marL="1371600" indent="0">
              <a:buNone/>
              <a:defRPr sz="1600">
                <a:solidFill>
                  <a:schemeClr val="bg2">
                    <a:lumMod val="75000"/>
                  </a:schemeClr>
                </a:solidFill>
                <a:latin typeface="+mn-lt"/>
              </a:defRPr>
            </a:lvl4pPr>
            <a:lvl5pPr marL="1828800" indent="0">
              <a:buNone/>
              <a:defRPr sz="1600">
                <a:solidFill>
                  <a:schemeClr val="bg2">
                    <a:lumMod val="7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Footer Placeholder 2">
            <a:extLst>
              <a:ext uri="{FF2B5EF4-FFF2-40B4-BE49-F238E27FC236}">
                <a16:creationId xmlns:a16="http://schemas.microsoft.com/office/drawing/2014/main" id="{DB69A96E-B20D-CB48-8E2A-EFE0AC81548E}"/>
              </a:ext>
            </a:extLst>
          </p:cNvPr>
          <p:cNvSpPr>
            <a:spLocks noGrp="1"/>
          </p:cNvSpPr>
          <p:nvPr>
            <p:ph type="ftr" sz="quarter" idx="21"/>
          </p:nvPr>
        </p:nvSpPr>
        <p:spPr>
          <a:xfrm>
            <a:off x="4038600" y="6356350"/>
            <a:ext cx="4114800" cy="365125"/>
          </a:xfrm>
        </p:spPr>
        <p:txBody>
          <a:bodyPr/>
          <a:lstStyle>
            <a:lvl1pPr algn="ctr">
              <a:defRPr>
                <a:solidFill>
                  <a:schemeClr val="accent4"/>
                </a:solidFill>
                <a:latin typeface="+mn-lt"/>
              </a:defRPr>
            </a:lvl1pPr>
          </a:lstStyle>
          <a:p>
            <a:r>
              <a:rPr lang="en-US"/>
              <a:t>PITCH DECK</a:t>
            </a:r>
          </a:p>
        </p:txBody>
      </p:sp>
      <p:sp>
        <p:nvSpPr>
          <p:cNvPr id="24" name="Date Placeholder 3">
            <a:extLst>
              <a:ext uri="{FF2B5EF4-FFF2-40B4-BE49-F238E27FC236}">
                <a16:creationId xmlns:a16="http://schemas.microsoft.com/office/drawing/2014/main" id="{3ABA4509-3D86-7348-997A-E8B425B71E4B}"/>
              </a:ext>
            </a:extLst>
          </p:cNvPr>
          <p:cNvSpPr>
            <a:spLocks noGrp="1"/>
          </p:cNvSpPr>
          <p:nvPr>
            <p:ph type="dt" sz="half" idx="23"/>
          </p:nvPr>
        </p:nvSpPr>
        <p:spPr>
          <a:xfrm>
            <a:off x="10285388" y="6356350"/>
            <a:ext cx="1429284" cy="365125"/>
          </a:xfrm>
          <a:prstGeom prst="rect">
            <a:avLst/>
          </a:prstGeom>
        </p:spPr>
        <p:txBody>
          <a:bodyPr anchor="ctr"/>
          <a:lstStyle>
            <a:lvl1pPr algn="r">
              <a:defRPr sz="1200">
                <a:solidFill>
                  <a:schemeClr val="accent4"/>
                </a:solidFill>
                <a:latin typeface="+mn-lt"/>
              </a:defRPr>
            </a:lvl1pPr>
          </a:lstStyle>
          <a:p>
            <a:r>
              <a:rPr lang="en-US"/>
              <a:t>6/15/XX</a:t>
            </a:r>
          </a:p>
        </p:txBody>
      </p:sp>
      <p:sp>
        <p:nvSpPr>
          <p:cNvPr id="26" name="Slide Number Placeholder 5">
            <a:extLst>
              <a:ext uri="{FF2B5EF4-FFF2-40B4-BE49-F238E27FC236}">
                <a16:creationId xmlns:a16="http://schemas.microsoft.com/office/drawing/2014/main" id="{FFE904A6-6E84-974C-AAF1-42BF45859061}"/>
              </a:ext>
            </a:extLst>
          </p:cNvPr>
          <p:cNvSpPr>
            <a:spLocks noGrp="1"/>
          </p:cNvSpPr>
          <p:nvPr>
            <p:ph type="sldNum" sz="quarter" idx="24"/>
          </p:nvPr>
        </p:nvSpPr>
        <p:spPr>
          <a:xfrm>
            <a:off x="492917" y="6356350"/>
            <a:ext cx="1104900" cy="365125"/>
          </a:xfrm>
          <a:prstGeom prst="rect">
            <a:avLst/>
          </a:prstGeom>
        </p:spPr>
        <p:txBody>
          <a:bodyPr lIns="91440" anchor="ctr"/>
          <a:lstStyle>
            <a:lvl1pPr>
              <a:defRPr sz="1200">
                <a:solidFill>
                  <a:schemeClr val="accent4"/>
                </a:solidFill>
                <a:latin typeface="+mn-lt"/>
              </a:defRPr>
            </a:lvl1pPr>
          </a:lstStyle>
          <a:p>
            <a:fld id="{D156BFF5-A11A-234E-A308-E7366A28581C}" type="slidenum">
              <a:rPr lang="en-US" smtClean="0"/>
              <a:pPr/>
              <a:t>‹#›</a:t>
            </a:fld>
            <a:endParaRPr lang="en-US"/>
          </a:p>
        </p:txBody>
      </p:sp>
      <p:sp>
        <p:nvSpPr>
          <p:cNvPr id="41" name="Title 1">
            <a:extLst>
              <a:ext uri="{FF2B5EF4-FFF2-40B4-BE49-F238E27FC236}">
                <a16:creationId xmlns:a16="http://schemas.microsoft.com/office/drawing/2014/main" id="{D3A8E03D-B6D2-2346-B64A-E9A47BD8EDBE}"/>
              </a:ext>
            </a:extLst>
          </p:cNvPr>
          <p:cNvSpPr>
            <a:spLocks noGrp="1"/>
          </p:cNvSpPr>
          <p:nvPr>
            <p:ph type="title"/>
          </p:nvPr>
        </p:nvSpPr>
        <p:spPr>
          <a:xfrm>
            <a:off x="492917" y="365125"/>
            <a:ext cx="11221755" cy="1143645"/>
          </a:xfrm>
        </p:spPr>
        <p:txBody>
          <a:bodyPr>
            <a:normAutofit/>
          </a:bodyPr>
          <a:lstStyle>
            <a:lvl1pPr>
              <a:defRPr sz="5400">
                <a:solidFill>
                  <a:schemeClr val="bg2">
                    <a:lumMod val="75000"/>
                  </a:schemeClr>
                </a:solidFill>
                <a:latin typeface="+mj-lt"/>
              </a:defRPr>
            </a:lvl1pPr>
          </a:lstStyle>
          <a:p>
            <a:r>
              <a:rPr lang="en-US"/>
              <a:t>Click to edit Master title style</a:t>
            </a:r>
          </a:p>
        </p:txBody>
      </p:sp>
      <p:sp>
        <p:nvSpPr>
          <p:cNvPr id="42" name="Text Placeholder 16">
            <a:extLst>
              <a:ext uri="{FF2B5EF4-FFF2-40B4-BE49-F238E27FC236}">
                <a16:creationId xmlns:a16="http://schemas.microsoft.com/office/drawing/2014/main" id="{4FBDFEF7-18A4-064F-B6D7-D5FDB16AEB26}"/>
              </a:ext>
            </a:extLst>
          </p:cNvPr>
          <p:cNvSpPr>
            <a:spLocks noGrp="1"/>
          </p:cNvSpPr>
          <p:nvPr>
            <p:ph type="body" sz="quarter" idx="14" hasCustomPrompt="1"/>
          </p:nvPr>
        </p:nvSpPr>
        <p:spPr>
          <a:xfrm>
            <a:off x="492917" y="1261872"/>
            <a:ext cx="11221755" cy="649435"/>
          </a:xfrm>
        </p:spPr>
        <p:txBody>
          <a:bodyPr anchor="ctr" anchorCtr="0">
            <a:normAutofit/>
          </a:bodyPr>
          <a:lstStyle>
            <a:lvl1pPr marL="0" indent="0" algn="l">
              <a:buNone/>
              <a:defRPr sz="2400">
                <a:solidFill>
                  <a:schemeClr val="bg2">
                    <a:lumMod val="75000"/>
                  </a:schemeClr>
                </a:solidFill>
                <a:latin typeface="+mn-lt"/>
              </a:defRPr>
            </a:lvl1pPr>
            <a:lvl2pPr marL="457200" indent="0" algn="ctr">
              <a:buNone/>
              <a:defRPr>
                <a:solidFill>
                  <a:schemeClr val="bg1"/>
                </a:solidFill>
                <a:latin typeface="Avenir Next LT Pro" panose="020B0504020202020204" pitchFamily="34" charset="77"/>
              </a:defRPr>
            </a:lvl2pPr>
            <a:lvl3pPr marL="914400" indent="0" algn="ctr">
              <a:buNone/>
              <a:defRPr>
                <a:solidFill>
                  <a:schemeClr val="bg1"/>
                </a:solidFill>
                <a:latin typeface="Avenir Next LT Pro" panose="020B0504020202020204" pitchFamily="34" charset="77"/>
              </a:defRPr>
            </a:lvl3pPr>
            <a:lvl4pPr marL="1371600" indent="0" algn="ctr">
              <a:buNone/>
              <a:defRPr>
                <a:solidFill>
                  <a:schemeClr val="bg1"/>
                </a:solidFill>
                <a:latin typeface="Avenir Next LT Pro" panose="020B0504020202020204" pitchFamily="34" charset="77"/>
              </a:defRPr>
            </a:lvl4pPr>
            <a:lvl5pPr marL="1828800" indent="0" algn="ctr">
              <a:buNone/>
              <a:defRPr>
                <a:solidFill>
                  <a:schemeClr val="bg1"/>
                </a:solidFill>
                <a:latin typeface="Avenir Next LT Pro" panose="020B0504020202020204" pitchFamily="34" charset="77"/>
              </a:defRPr>
            </a:lvl5pPr>
          </a:lstStyle>
          <a:p>
            <a:pPr lvl="0"/>
            <a:r>
              <a:rPr lang="en-US"/>
              <a:t>Click to edit master text styles</a:t>
            </a:r>
          </a:p>
        </p:txBody>
      </p:sp>
    </p:spTree>
    <p:extLst>
      <p:ext uri="{BB962C8B-B14F-4D97-AF65-F5344CB8AC3E}">
        <p14:creationId xmlns:p14="http://schemas.microsoft.com/office/powerpoint/2010/main" val="1090032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0" name="Content Placeholder 13">
            <a:extLst>
              <a:ext uri="{FF2B5EF4-FFF2-40B4-BE49-F238E27FC236}">
                <a16:creationId xmlns:a16="http://schemas.microsoft.com/office/drawing/2014/main" id="{B40C318E-02CD-4231-855A-9E2585B3357E}"/>
              </a:ext>
            </a:extLst>
          </p:cNvPr>
          <p:cNvSpPr>
            <a:spLocks noGrp="1"/>
          </p:cNvSpPr>
          <p:nvPr>
            <p:ph sz="quarter" idx="26" hasCustomPrompt="1"/>
          </p:nvPr>
        </p:nvSpPr>
        <p:spPr>
          <a:xfrm>
            <a:off x="493776" y="2236861"/>
            <a:ext cx="1278419" cy="892552"/>
          </a:xfrm>
        </p:spPr>
        <p:txBody>
          <a:bodyPr>
            <a:normAutofit/>
          </a:bodyPr>
          <a:lstStyle>
            <a:lvl1pPr marL="0" indent="0">
              <a:lnSpc>
                <a:spcPct val="100000"/>
              </a:lnSpc>
              <a:spcBef>
                <a:spcPts val="600"/>
              </a:spcBef>
              <a:buNone/>
              <a:defRPr sz="5200" b="0">
                <a:solidFill>
                  <a:schemeClr val="bg2">
                    <a:lumMod val="75000"/>
                  </a:schemeClr>
                </a:solidFill>
                <a:latin typeface="+mj-lt"/>
              </a:defRPr>
            </a:lvl1pPr>
            <a:lvl2pPr marL="0" indent="0">
              <a:lnSpc>
                <a:spcPct val="100000"/>
              </a:lnSpc>
              <a:spcBef>
                <a:spcPts val="600"/>
              </a:spcBef>
              <a:buNone/>
              <a:defRPr sz="1600"/>
            </a:lvl2pPr>
          </a:lstStyle>
          <a:p>
            <a:pPr lvl="0"/>
            <a:r>
              <a:rPr lang="en-US"/>
              <a:t>0X</a:t>
            </a:r>
          </a:p>
        </p:txBody>
      </p:sp>
      <p:sp>
        <p:nvSpPr>
          <p:cNvPr id="21" name="Content Placeholder 13">
            <a:extLst>
              <a:ext uri="{FF2B5EF4-FFF2-40B4-BE49-F238E27FC236}">
                <a16:creationId xmlns:a16="http://schemas.microsoft.com/office/drawing/2014/main" id="{B581016C-E2F6-4033-B460-95B989076F4A}"/>
              </a:ext>
            </a:extLst>
          </p:cNvPr>
          <p:cNvSpPr>
            <a:spLocks noGrp="1"/>
          </p:cNvSpPr>
          <p:nvPr>
            <p:ph sz="quarter" idx="27" hasCustomPrompt="1"/>
          </p:nvPr>
        </p:nvSpPr>
        <p:spPr>
          <a:xfrm>
            <a:off x="493776" y="3621024"/>
            <a:ext cx="1278419" cy="892552"/>
          </a:xfrm>
        </p:spPr>
        <p:txBody>
          <a:bodyPr>
            <a:normAutofit/>
          </a:bodyPr>
          <a:lstStyle>
            <a:lvl1pPr marL="0" indent="0">
              <a:lnSpc>
                <a:spcPct val="100000"/>
              </a:lnSpc>
              <a:spcBef>
                <a:spcPts val="600"/>
              </a:spcBef>
              <a:buNone/>
              <a:defRPr sz="5200" b="0">
                <a:solidFill>
                  <a:schemeClr val="bg2">
                    <a:lumMod val="75000"/>
                  </a:schemeClr>
                </a:solidFill>
                <a:latin typeface="+mj-lt"/>
              </a:defRPr>
            </a:lvl1pPr>
            <a:lvl2pPr marL="0" indent="0">
              <a:lnSpc>
                <a:spcPct val="100000"/>
              </a:lnSpc>
              <a:spcBef>
                <a:spcPts val="600"/>
              </a:spcBef>
              <a:buNone/>
              <a:defRPr sz="1600"/>
            </a:lvl2pPr>
          </a:lstStyle>
          <a:p>
            <a:pPr lvl="0"/>
            <a:r>
              <a:rPr lang="en-US"/>
              <a:t>0X</a:t>
            </a:r>
          </a:p>
        </p:txBody>
      </p:sp>
      <p:sp>
        <p:nvSpPr>
          <p:cNvPr id="27" name="Content Placeholder 13">
            <a:extLst>
              <a:ext uri="{FF2B5EF4-FFF2-40B4-BE49-F238E27FC236}">
                <a16:creationId xmlns:a16="http://schemas.microsoft.com/office/drawing/2014/main" id="{8E672417-C677-4098-8C4C-4516A0694036}"/>
              </a:ext>
            </a:extLst>
          </p:cNvPr>
          <p:cNvSpPr>
            <a:spLocks noGrp="1"/>
          </p:cNvSpPr>
          <p:nvPr>
            <p:ph sz="quarter" idx="28" hasCustomPrompt="1"/>
          </p:nvPr>
        </p:nvSpPr>
        <p:spPr>
          <a:xfrm>
            <a:off x="493776" y="5010912"/>
            <a:ext cx="1278419" cy="892552"/>
          </a:xfrm>
        </p:spPr>
        <p:txBody>
          <a:bodyPr>
            <a:normAutofit/>
          </a:bodyPr>
          <a:lstStyle>
            <a:lvl1pPr marL="0" indent="0">
              <a:lnSpc>
                <a:spcPct val="100000"/>
              </a:lnSpc>
              <a:spcBef>
                <a:spcPts val="600"/>
              </a:spcBef>
              <a:buNone/>
              <a:defRPr sz="5200" b="0">
                <a:solidFill>
                  <a:schemeClr val="bg2">
                    <a:lumMod val="75000"/>
                  </a:schemeClr>
                </a:solidFill>
                <a:latin typeface="+mj-lt"/>
              </a:defRPr>
            </a:lvl1pPr>
            <a:lvl2pPr marL="0" indent="0">
              <a:lnSpc>
                <a:spcPct val="100000"/>
              </a:lnSpc>
              <a:spcBef>
                <a:spcPts val="600"/>
              </a:spcBef>
              <a:buNone/>
              <a:defRPr sz="1600"/>
            </a:lvl2pPr>
          </a:lstStyle>
          <a:p>
            <a:pPr lvl="0"/>
            <a:r>
              <a:rPr lang="en-US"/>
              <a:t>0X</a:t>
            </a:r>
          </a:p>
        </p:txBody>
      </p:sp>
      <p:sp>
        <p:nvSpPr>
          <p:cNvPr id="22" name="Text Placeholder 11">
            <a:extLst>
              <a:ext uri="{FF2B5EF4-FFF2-40B4-BE49-F238E27FC236}">
                <a16:creationId xmlns:a16="http://schemas.microsoft.com/office/drawing/2014/main" id="{2962F5FC-D6A2-7649-8188-ABED4BC6141B}"/>
              </a:ext>
            </a:extLst>
          </p:cNvPr>
          <p:cNvSpPr>
            <a:spLocks noGrp="1"/>
          </p:cNvSpPr>
          <p:nvPr>
            <p:ph type="body" sz="quarter" idx="13" hasCustomPrompt="1"/>
          </p:nvPr>
        </p:nvSpPr>
        <p:spPr>
          <a:xfrm>
            <a:off x="2359152" y="4873752"/>
            <a:ext cx="4123475" cy="3314699"/>
          </a:xfrm>
        </p:spPr>
        <p:txBody>
          <a:bodyPr anchor="b" anchorCtr="0">
            <a:noAutofit/>
          </a:bodyPr>
          <a:lstStyle>
            <a:lvl1pPr marL="0" indent="0" algn="r">
              <a:buNone/>
              <a:defRPr sz="38000">
                <a:solidFill>
                  <a:schemeClr val="accent3">
                    <a:lumMod val="40000"/>
                    <a:lumOff val="60000"/>
                    <a:alpha val="15000"/>
                  </a:schemeClr>
                </a:solidFill>
                <a:latin typeface="+mj-lt"/>
              </a:defRPr>
            </a:lvl1pPr>
            <a:lvl2pPr marL="457200" indent="0" algn="r">
              <a:buNone/>
              <a:defRPr sz="38000">
                <a:solidFill>
                  <a:schemeClr val="accent3">
                    <a:lumMod val="40000"/>
                    <a:lumOff val="60000"/>
                    <a:alpha val="15000"/>
                  </a:schemeClr>
                </a:solidFill>
                <a:latin typeface="+mj-lt"/>
              </a:defRPr>
            </a:lvl2pPr>
            <a:lvl3pPr marL="914400" indent="0" algn="r">
              <a:buNone/>
              <a:defRPr sz="38000">
                <a:solidFill>
                  <a:schemeClr val="accent3">
                    <a:lumMod val="40000"/>
                    <a:lumOff val="60000"/>
                    <a:alpha val="15000"/>
                  </a:schemeClr>
                </a:solidFill>
                <a:latin typeface="+mj-lt"/>
              </a:defRPr>
            </a:lvl3pPr>
            <a:lvl4pPr marL="1371600" indent="0" algn="r">
              <a:buNone/>
              <a:defRPr sz="38000">
                <a:solidFill>
                  <a:schemeClr val="accent3">
                    <a:lumMod val="40000"/>
                    <a:lumOff val="60000"/>
                    <a:alpha val="15000"/>
                  </a:schemeClr>
                </a:solidFill>
                <a:latin typeface="+mj-lt"/>
              </a:defRPr>
            </a:lvl4pPr>
            <a:lvl5pPr marL="1828800" indent="0" algn="r">
              <a:buNone/>
              <a:defRPr sz="38000">
                <a:solidFill>
                  <a:schemeClr val="accent3">
                    <a:lumMod val="40000"/>
                    <a:lumOff val="60000"/>
                    <a:alpha val="15000"/>
                  </a:schemeClr>
                </a:solidFill>
                <a:latin typeface="+mj-lt"/>
              </a:defRPr>
            </a:lvl5pPr>
          </a:lstStyle>
          <a:p>
            <a:pPr lvl="0"/>
            <a:r>
              <a:rPr lang="en-US"/>
              <a:t>$</a:t>
            </a:r>
          </a:p>
        </p:txBody>
      </p:sp>
      <p:sp>
        <p:nvSpPr>
          <p:cNvPr id="14" name="Content Placeholder 13">
            <a:extLst>
              <a:ext uri="{FF2B5EF4-FFF2-40B4-BE49-F238E27FC236}">
                <a16:creationId xmlns:a16="http://schemas.microsoft.com/office/drawing/2014/main" id="{5DCE995A-F8D0-1445-A45D-6892D56C71AE}"/>
              </a:ext>
            </a:extLst>
          </p:cNvPr>
          <p:cNvSpPr>
            <a:spLocks noGrp="1"/>
          </p:cNvSpPr>
          <p:nvPr>
            <p:ph sz="quarter" idx="12"/>
          </p:nvPr>
        </p:nvSpPr>
        <p:spPr>
          <a:xfrm>
            <a:off x="1837944" y="2331957"/>
            <a:ext cx="3895868" cy="661720"/>
          </a:xfrm>
        </p:spPr>
        <p:txBody>
          <a:bodyPr>
            <a:normAutofit/>
          </a:bodyPr>
          <a:lstStyle>
            <a:lvl1pPr marL="0" indent="0">
              <a:lnSpc>
                <a:spcPct val="100000"/>
              </a:lnSpc>
              <a:spcBef>
                <a:spcPts val="600"/>
              </a:spcBef>
              <a:buNone/>
              <a:defRPr sz="1600" b="1">
                <a:solidFill>
                  <a:schemeClr val="bg2">
                    <a:lumMod val="75000"/>
                  </a:schemeClr>
                </a:solidFill>
              </a:defRPr>
            </a:lvl1pPr>
            <a:lvl2pPr marL="0" indent="0">
              <a:lnSpc>
                <a:spcPct val="100000"/>
              </a:lnSpc>
              <a:spcBef>
                <a:spcPts val="600"/>
              </a:spcBef>
              <a:buNone/>
              <a:defRPr sz="1600">
                <a:solidFill>
                  <a:schemeClr val="bg2">
                    <a:lumMod val="75000"/>
                  </a:schemeClr>
                </a:solidFill>
              </a:defRPr>
            </a:lvl2pPr>
          </a:lstStyle>
          <a:p>
            <a:pPr lvl="0"/>
            <a:r>
              <a:rPr lang="en-US"/>
              <a:t>Click to edit Master text styles</a:t>
            </a:r>
          </a:p>
          <a:p>
            <a:pPr lvl="1"/>
            <a:r>
              <a:rPr lang="en-US"/>
              <a:t>Second level</a:t>
            </a:r>
          </a:p>
        </p:txBody>
      </p:sp>
      <p:sp>
        <p:nvSpPr>
          <p:cNvPr id="18" name="Content Placeholder 13">
            <a:extLst>
              <a:ext uri="{FF2B5EF4-FFF2-40B4-BE49-F238E27FC236}">
                <a16:creationId xmlns:a16="http://schemas.microsoft.com/office/drawing/2014/main" id="{2603796F-6D80-4E24-B830-B73D8DB4B61A}"/>
              </a:ext>
            </a:extLst>
          </p:cNvPr>
          <p:cNvSpPr>
            <a:spLocks noGrp="1"/>
          </p:cNvSpPr>
          <p:nvPr>
            <p:ph sz="quarter" idx="24"/>
          </p:nvPr>
        </p:nvSpPr>
        <p:spPr>
          <a:xfrm>
            <a:off x="1837944" y="3716120"/>
            <a:ext cx="3895868" cy="661720"/>
          </a:xfrm>
        </p:spPr>
        <p:txBody>
          <a:bodyPr>
            <a:normAutofit/>
          </a:bodyPr>
          <a:lstStyle>
            <a:lvl1pPr marL="0" indent="0">
              <a:lnSpc>
                <a:spcPct val="100000"/>
              </a:lnSpc>
              <a:spcBef>
                <a:spcPts val="600"/>
              </a:spcBef>
              <a:buNone/>
              <a:defRPr sz="1600" b="1">
                <a:solidFill>
                  <a:schemeClr val="bg2">
                    <a:lumMod val="75000"/>
                  </a:schemeClr>
                </a:solidFill>
              </a:defRPr>
            </a:lvl1pPr>
            <a:lvl2pPr marL="0" indent="0">
              <a:lnSpc>
                <a:spcPct val="100000"/>
              </a:lnSpc>
              <a:spcBef>
                <a:spcPts val="600"/>
              </a:spcBef>
              <a:buNone/>
              <a:defRPr sz="1600">
                <a:solidFill>
                  <a:schemeClr val="bg2">
                    <a:lumMod val="75000"/>
                  </a:schemeClr>
                </a:solidFill>
              </a:defRPr>
            </a:lvl2pPr>
          </a:lstStyle>
          <a:p>
            <a:pPr lvl="0"/>
            <a:r>
              <a:rPr lang="en-US"/>
              <a:t>Click to edit Master text styles</a:t>
            </a:r>
          </a:p>
          <a:p>
            <a:pPr lvl="1"/>
            <a:r>
              <a:rPr lang="en-US"/>
              <a:t>Second level</a:t>
            </a:r>
          </a:p>
        </p:txBody>
      </p:sp>
      <p:sp>
        <p:nvSpPr>
          <p:cNvPr id="19" name="Content Placeholder 13">
            <a:extLst>
              <a:ext uri="{FF2B5EF4-FFF2-40B4-BE49-F238E27FC236}">
                <a16:creationId xmlns:a16="http://schemas.microsoft.com/office/drawing/2014/main" id="{A54CA726-0316-40AD-B560-E6E7F3D03A01}"/>
              </a:ext>
            </a:extLst>
          </p:cNvPr>
          <p:cNvSpPr>
            <a:spLocks noGrp="1"/>
          </p:cNvSpPr>
          <p:nvPr>
            <p:ph sz="quarter" idx="25"/>
          </p:nvPr>
        </p:nvSpPr>
        <p:spPr>
          <a:xfrm>
            <a:off x="1837944" y="5106008"/>
            <a:ext cx="3895868" cy="661720"/>
          </a:xfrm>
        </p:spPr>
        <p:txBody>
          <a:bodyPr>
            <a:normAutofit/>
          </a:bodyPr>
          <a:lstStyle>
            <a:lvl1pPr marL="0" indent="0">
              <a:lnSpc>
                <a:spcPct val="100000"/>
              </a:lnSpc>
              <a:spcBef>
                <a:spcPts val="600"/>
              </a:spcBef>
              <a:buNone/>
              <a:defRPr sz="1600" b="1">
                <a:solidFill>
                  <a:schemeClr val="bg2">
                    <a:lumMod val="75000"/>
                  </a:schemeClr>
                </a:solidFill>
              </a:defRPr>
            </a:lvl1pPr>
            <a:lvl2pPr marL="0" indent="0">
              <a:lnSpc>
                <a:spcPct val="100000"/>
              </a:lnSpc>
              <a:spcBef>
                <a:spcPts val="600"/>
              </a:spcBef>
              <a:buNone/>
              <a:defRPr sz="1600">
                <a:solidFill>
                  <a:schemeClr val="bg2">
                    <a:lumMod val="75000"/>
                  </a:schemeClr>
                </a:solidFill>
              </a:defRPr>
            </a:lvl2pPr>
          </a:lstStyle>
          <a:p>
            <a:pPr lvl="0"/>
            <a:r>
              <a:rPr lang="en-US"/>
              <a:t>Click to edit Master text styles</a:t>
            </a:r>
          </a:p>
          <a:p>
            <a:pPr lvl="1"/>
            <a:r>
              <a:rPr lang="en-US"/>
              <a:t>Second level</a:t>
            </a:r>
          </a:p>
        </p:txBody>
      </p:sp>
      <p:sp>
        <p:nvSpPr>
          <p:cNvPr id="10" name="Picture Placeholder 9">
            <a:extLst>
              <a:ext uri="{FF2B5EF4-FFF2-40B4-BE49-F238E27FC236}">
                <a16:creationId xmlns:a16="http://schemas.microsoft.com/office/drawing/2014/main" id="{4F988B55-7C73-F740-AAF7-547259C1D4BC}"/>
              </a:ext>
            </a:extLst>
          </p:cNvPr>
          <p:cNvSpPr>
            <a:spLocks noGrp="1"/>
          </p:cNvSpPr>
          <p:nvPr>
            <p:ph type="pic" sz="quarter" idx="11"/>
          </p:nvPr>
        </p:nvSpPr>
        <p:spPr>
          <a:xfrm>
            <a:off x="6112812" y="1728778"/>
            <a:ext cx="6079187" cy="5129222"/>
          </a:xfrm>
        </p:spPr>
        <p:txBody>
          <a:bodyPr/>
          <a:lstStyle/>
          <a:p>
            <a:endParaRPr lang="en-US"/>
          </a:p>
        </p:txBody>
      </p:sp>
      <p:sp>
        <p:nvSpPr>
          <p:cNvPr id="6" name="Rectangle 5">
            <a:extLst>
              <a:ext uri="{FF2B5EF4-FFF2-40B4-BE49-F238E27FC236}">
                <a16:creationId xmlns:a16="http://schemas.microsoft.com/office/drawing/2014/main" id="{4B0130D5-C286-8343-8017-5225BAF808C1}"/>
              </a:ext>
            </a:extLst>
          </p:cNvPr>
          <p:cNvSpPr/>
          <p:nvPr userDrawn="1"/>
        </p:nvSpPr>
        <p:spPr>
          <a:xfrm>
            <a:off x="0" y="2477"/>
            <a:ext cx="12191999" cy="1728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ooter Placeholder 2">
            <a:extLst>
              <a:ext uri="{FF2B5EF4-FFF2-40B4-BE49-F238E27FC236}">
                <a16:creationId xmlns:a16="http://schemas.microsoft.com/office/drawing/2014/main" id="{33F983ED-51BD-8243-A6D7-C504110FB55C}"/>
              </a:ext>
            </a:extLst>
          </p:cNvPr>
          <p:cNvSpPr>
            <a:spLocks noGrp="1"/>
          </p:cNvSpPr>
          <p:nvPr>
            <p:ph type="ftr" sz="quarter" idx="21"/>
          </p:nvPr>
        </p:nvSpPr>
        <p:spPr>
          <a:xfrm>
            <a:off x="2621591" y="6356350"/>
            <a:ext cx="3126096" cy="365125"/>
          </a:xfrm>
        </p:spPr>
        <p:txBody>
          <a:bodyPr/>
          <a:lstStyle>
            <a:lvl1pPr algn="r">
              <a:defRPr>
                <a:solidFill>
                  <a:schemeClr val="accent4"/>
                </a:solidFill>
                <a:latin typeface="+mn-lt"/>
              </a:defRPr>
            </a:lvl1pPr>
          </a:lstStyle>
          <a:p>
            <a:r>
              <a:rPr lang="en-US"/>
              <a:t>PITCH DECK</a:t>
            </a:r>
          </a:p>
        </p:txBody>
      </p:sp>
      <p:sp>
        <p:nvSpPr>
          <p:cNvPr id="24" name="Date Placeholder 3">
            <a:extLst>
              <a:ext uri="{FF2B5EF4-FFF2-40B4-BE49-F238E27FC236}">
                <a16:creationId xmlns:a16="http://schemas.microsoft.com/office/drawing/2014/main" id="{1A02D31A-236E-B349-AB3A-C908073D9DAB}"/>
              </a:ext>
            </a:extLst>
          </p:cNvPr>
          <p:cNvSpPr>
            <a:spLocks noGrp="1"/>
          </p:cNvSpPr>
          <p:nvPr>
            <p:ph type="dt" sz="half" idx="23"/>
          </p:nvPr>
        </p:nvSpPr>
        <p:spPr>
          <a:xfrm>
            <a:off x="10346790" y="6356350"/>
            <a:ext cx="1352293" cy="365125"/>
          </a:xfrm>
          <a:prstGeom prst="rect">
            <a:avLst/>
          </a:prstGeom>
        </p:spPr>
        <p:txBody>
          <a:bodyPr anchor="ctr"/>
          <a:lstStyle>
            <a:lvl1pPr algn="r">
              <a:defRPr sz="1200">
                <a:solidFill>
                  <a:schemeClr val="bg1"/>
                </a:solidFill>
                <a:latin typeface="+mn-lt"/>
              </a:defRPr>
            </a:lvl1pPr>
          </a:lstStyle>
          <a:p>
            <a:r>
              <a:rPr lang="en-US"/>
              <a:t>6/15/XX</a:t>
            </a:r>
          </a:p>
        </p:txBody>
      </p:sp>
      <p:sp>
        <p:nvSpPr>
          <p:cNvPr id="25" name="Slide Number Placeholder 5">
            <a:extLst>
              <a:ext uri="{FF2B5EF4-FFF2-40B4-BE49-F238E27FC236}">
                <a16:creationId xmlns:a16="http://schemas.microsoft.com/office/drawing/2014/main" id="{18069678-06F6-1A4D-888A-367029ED3D62}"/>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accent4"/>
                </a:solidFill>
                <a:latin typeface="+mn-lt"/>
              </a:defRPr>
            </a:lvl1pPr>
          </a:lstStyle>
          <a:p>
            <a:fld id="{D156BFF5-A11A-234E-A308-E7366A28581C}" type="slidenum">
              <a:rPr lang="en-US" smtClean="0"/>
              <a:pPr/>
              <a:t>‹#›</a:t>
            </a:fld>
            <a:endParaRPr lang="en-US"/>
          </a:p>
        </p:txBody>
      </p:sp>
      <p:sp>
        <p:nvSpPr>
          <p:cNvPr id="26" name="Title 1">
            <a:extLst>
              <a:ext uri="{FF2B5EF4-FFF2-40B4-BE49-F238E27FC236}">
                <a16:creationId xmlns:a16="http://schemas.microsoft.com/office/drawing/2014/main" id="{C731EB5E-9894-5944-9BB4-C43DAD108F87}"/>
              </a:ext>
            </a:extLst>
          </p:cNvPr>
          <p:cNvSpPr>
            <a:spLocks noGrp="1"/>
          </p:cNvSpPr>
          <p:nvPr>
            <p:ph type="title"/>
          </p:nvPr>
        </p:nvSpPr>
        <p:spPr>
          <a:xfrm>
            <a:off x="492916" y="54864"/>
            <a:ext cx="11320272" cy="1673352"/>
          </a:xfrm>
        </p:spPr>
        <p:txBody>
          <a:bodyPr>
            <a:normAutofit/>
          </a:bodyPr>
          <a:lstStyle>
            <a:lvl1pPr>
              <a:defRPr sz="54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1476947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2">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F988B55-7C73-F740-AAF7-547259C1D4BC}"/>
              </a:ext>
            </a:extLst>
          </p:cNvPr>
          <p:cNvSpPr>
            <a:spLocks noGrp="1"/>
          </p:cNvSpPr>
          <p:nvPr>
            <p:ph type="pic" sz="quarter" idx="11"/>
          </p:nvPr>
        </p:nvSpPr>
        <p:spPr>
          <a:xfrm>
            <a:off x="6092952" y="0"/>
            <a:ext cx="6099048" cy="5148634"/>
          </a:xfrm>
        </p:spPr>
        <p:txBody>
          <a:bodyPr/>
          <a:lstStyle>
            <a:lvl1pPr>
              <a:defRPr>
                <a:latin typeface="+mn-lt"/>
              </a:defRPr>
            </a:lvl1pPr>
          </a:lstStyle>
          <a:p>
            <a:endParaRPr lang="en-US"/>
          </a:p>
        </p:txBody>
      </p:sp>
      <p:sp>
        <p:nvSpPr>
          <p:cNvPr id="6" name="Rectangle 5">
            <a:extLst>
              <a:ext uri="{FF2B5EF4-FFF2-40B4-BE49-F238E27FC236}">
                <a16:creationId xmlns:a16="http://schemas.microsoft.com/office/drawing/2014/main" id="{4B0130D5-C286-8343-8017-5225BAF808C1}"/>
              </a:ext>
            </a:extLst>
          </p:cNvPr>
          <p:cNvSpPr/>
          <p:nvPr userDrawn="1"/>
        </p:nvSpPr>
        <p:spPr>
          <a:xfrm>
            <a:off x="6092952" y="5129225"/>
            <a:ext cx="6099048" cy="1728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5DCE995A-F8D0-1445-A45D-6892D56C71AE}"/>
              </a:ext>
            </a:extLst>
          </p:cNvPr>
          <p:cNvSpPr>
            <a:spLocks noGrp="1"/>
          </p:cNvSpPr>
          <p:nvPr>
            <p:ph sz="quarter" idx="12"/>
          </p:nvPr>
        </p:nvSpPr>
        <p:spPr>
          <a:xfrm>
            <a:off x="492918" y="571500"/>
            <a:ext cx="5107118" cy="556329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Footer Placeholder 2">
            <a:extLst>
              <a:ext uri="{FF2B5EF4-FFF2-40B4-BE49-F238E27FC236}">
                <a16:creationId xmlns:a16="http://schemas.microsoft.com/office/drawing/2014/main" id="{33F983ED-51BD-8243-A6D7-C504110FB55C}"/>
              </a:ext>
            </a:extLst>
          </p:cNvPr>
          <p:cNvSpPr>
            <a:spLocks noGrp="1"/>
          </p:cNvSpPr>
          <p:nvPr>
            <p:ph type="ftr" sz="quarter" idx="21"/>
          </p:nvPr>
        </p:nvSpPr>
        <p:spPr>
          <a:xfrm>
            <a:off x="2621591" y="6356350"/>
            <a:ext cx="2978444" cy="365125"/>
          </a:xfrm>
        </p:spPr>
        <p:txBody>
          <a:bodyPr/>
          <a:lstStyle>
            <a:lvl1pPr algn="r">
              <a:defRPr>
                <a:solidFill>
                  <a:schemeClr val="accent4"/>
                </a:solidFill>
                <a:latin typeface="+mn-lt"/>
              </a:defRPr>
            </a:lvl1pPr>
          </a:lstStyle>
          <a:p>
            <a:r>
              <a:rPr lang="en-US"/>
              <a:t>PITCH DECK</a:t>
            </a:r>
          </a:p>
        </p:txBody>
      </p:sp>
      <p:sp>
        <p:nvSpPr>
          <p:cNvPr id="24" name="Date Placeholder 3">
            <a:extLst>
              <a:ext uri="{FF2B5EF4-FFF2-40B4-BE49-F238E27FC236}">
                <a16:creationId xmlns:a16="http://schemas.microsoft.com/office/drawing/2014/main" id="{1A02D31A-236E-B349-AB3A-C908073D9DAB}"/>
              </a:ext>
            </a:extLst>
          </p:cNvPr>
          <p:cNvSpPr>
            <a:spLocks noGrp="1"/>
          </p:cNvSpPr>
          <p:nvPr>
            <p:ph type="dt" sz="half" idx="23"/>
          </p:nvPr>
        </p:nvSpPr>
        <p:spPr>
          <a:xfrm>
            <a:off x="10346790" y="6356350"/>
            <a:ext cx="1367882" cy="365125"/>
          </a:xfrm>
          <a:prstGeom prst="rect">
            <a:avLst/>
          </a:prstGeom>
        </p:spPr>
        <p:txBody>
          <a:bodyPr anchor="ctr"/>
          <a:lstStyle>
            <a:lvl1pPr algn="r">
              <a:defRPr sz="1200">
                <a:solidFill>
                  <a:schemeClr val="bg1"/>
                </a:solidFill>
                <a:latin typeface="+mn-lt"/>
              </a:defRPr>
            </a:lvl1pPr>
          </a:lstStyle>
          <a:p>
            <a:r>
              <a:rPr lang="en-US"/>
              <a:t>6/15/XX</a:t>
            </a:r>
          </a:p>
        </p:txBody>
      </p:sp>
      <p:sp>
        <p:nvSpPr>
          <p:cNvPr id="26" name="Title 1">
            <a:extLst>
              <a:ext uri="{FF2B5EF4-FFF2-40B4-BE49-F238E27FC236}">
                <a16:creationId xmlns:a16="http://schemas.microsoft.com/office/drawing/2014/main" id="{C731EB5E-9894-5944-9BB4-C43DAD108F87}"/>
              </a:ext>
            </a:extLst>
          </p:cNvPr>
          <p:cNvSpPr>
            <a:spLocks noGrp="1"/>
          </p:cNvSpPr>
          <p:nvPr>
            <p:ph type="title"/>
          </p:nvPr>
        </p:nvSpPr>
        <p:spPr>
          <a:xfrm>
            <a:off x="6585869" y="5444373"/>
            <a:ext cx="4920583" cy="1143645"/>
          </a:xfrm>
        </p:spPr>
        <p:txBody>
          <a:bodyPr>
            <a:normAutofit/>
          </a:bodyPr>
          <a:lstStyle>
            <a:lvl1pPr>
              <a:defRPr sz="5400">
                <a:solidFill>
                  <a:schemeClr val="bg1"/>
                </a:solidFill>
                <a:latin typeface="+mj-lt"/>
              </a:defRPr>
            </a:lvl1pPr>
          </a:lstStyle>
          <a:p>
            <a:r>
              <a:rPr lang="en-US"/>
              <a:t>Click to edit Master title style</a:t>
            </a:r>
          </a:p>
        </p:txBody>
      </p:sp>
      <p:sp>
        <p:nvSpPr>
          <p:cNvPr id="28" name="Slide Number Placeholder 5">
            <a:extLst>
              <a:ext uri="{FF2B5EF4-FFF2-40B4-BE49-F238E27FC236}">
                <a16:creationId xmlns:a16="http://schemas.microsoft.com/office/drawing/2014/main" id="{666C3E51-41CC-A742-805A-C58485A764BF}"/>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accent4"/>
                </a:solidFill>
                <a:latin typeface="+mn-lt"/>
              </a:defRPr>
            </a:lvl1pPr>
          </a:lstStyle>
          <a:p>
            <a:fld id="{D156BFF5-A11A-234E-A308-E7366A28581C}" type="slidenum">
              <a:rPr lang="en-US" smtClean="0"/>
              <a:pPr/>
              <a:t>‹#›</a:t>
            </a:fld>
            <a:endParaRPr lang="en-US"/>
          </a:p>
        </p:txBody>
      </p:sp>
    </p:spTree>
    <p:extLst>
      <p:ext uri="{BB962C8B-B14F-4D97-AF65-F5344CB8AC3E}">
        <p14:creationId xmlns:p14="http://schemas.microsoft.com/office/powerpoint/2010/main" val="4292237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44CFD71-0872-634C-A6AF-7F54FDCEFA8E}"/>
              </a:ext>
            </a:extLst>
          </p:cNvPr>
          <p:cNvSpPr>
            <a:spLocks noGrp="1"/>
          </p:cNvSpPr>
          <p:nvPr>
            <p:ph sz="quarter" idx="15"/>
          </p:nvPr>
        </p:nvSpPr>
        <p:spPr>
          <a:xfrm>
            <a:off x="3567949" y="3511296"/>
            <a:ext cx="2496312" cy="2153458"/>
          </a:xfrm>
        </p:spPr>
        <p:txBody>
          <a:bodyPr>
            <a:noAutofit/>
          </a:bodyPr>
          <a:lstStyle>
            <a:lvl1pPr marL="0" indent="0">
              <a:buNone/>
              <a:defRPr sz="1600" b="1">
                <a:solidFill>
                  <a:schemeClr val="bg2">
                    <a:lumMod val="75000"/>
                  </a:schemeClr>
                </a:solidFill>
                <a:latin typeface="+mn-lt"/>
              </a:defRPr>
            </a:lvl1pPr>
            <a:lvl2pPr marL="0" indent="0">
              <a:lnSpc>
                <a:spcPct val="100000"/>
              </a:lnSpc>
              <a:spcBef>
                <a:spcPts val="600"/>
              </a:spcBef>
              <a:buNone/>
              <a:defRPr sz="1600">
                <a:solidFill>
                  <a:schemeClr val="bg2">
                    <a:lumMod val="75000"/>
                  </a:schemeClr>
                </a:solidFill>
                <a:latin typeface="+mn-lt"/>
              </a:defRPr>
            </a:lvl2pPr>
            <a:lvl3pPr marL="914400" indent="0">
              <a:buNone/>
              <a:defRPr sz="1600">
                <a:solidFill>
                  <a:schemeClr val="bg2">
                    <a:lumMod val="75000"/>
                  </a:schemeClr>
                </a:solidFill>
                <a:latin typeface="+mn-lt"/>
              </a:defRPr>
            </a:lvl3pPr>
            <a:lvl4pPr marL="1371600" indent="0">
              <a:buNone/>
              <a:defRPr sz="1600">
                <a:solidFill>
                  <a:schemeClr val="bg2">
                    <a:lumMod val="75000"/>
                  </a:schemeClr>
                </a:solidFill>
                <a:latin typeface="+mn-lt"/>
              </a:defRPr>
            </a:lvl4pPr>
            <a:lvl5pPr marL="1828800" indent="0">
              <a:buNone/>
              <a:defRPr sz="1600">
                <a:solidFill>
                  <a:schemeClr val="bg2">
                    <a:lumMod val="75000"/>
                  </a:schemeClr>
                </a:solidFill>
                <a:latin typeface="+mn-lt"/>
              </a:defRPr>
            </a:lvl5pPr>
          </a:lstStyle>
          <a:p>
            <a:pPr lvl="0"/>
            <a:r>
              <a:rPr lang="en-US"/>
              <a:t>Click to edit Master text styles</a:t>
            </a:r>
          </a:p>
          <a:p>
            <a:pPr lvl="1"/>
            <a:r>
              <a:rPr lang="en-US"/>
              <a:t>Second level</a:t>
            </a:r>
          </a:p>
        </p:txBody>
      </p:sp>
      <p:sp>
        <p:nvSpPr>
          <p:cNvPr id="15" name="Content Placeholder 3">
            <a:extLst>
              <a:ext uri="{FF2B5EF4-FFF2-40B4-BE49-F238E27FC236}">
                <a16:creationId xmlns:a16="http://schemas.microsoft.com/office/drawing/2014/main" id="{4F6EC6B9-0C18-4FFF-B4F8-1ACEDDD207AB}"/>
              </a:ext>
            </a:extLst>
          </p:cNvPr>
          <p:cNvSpPr>
            <a:spLocks noGrp="1"/>
          </p:cNvSpPr>
          <p:nvPr>
            <p:ph sz="quarter" idx="25"/>
          </p:nvPr>
        </p:nvSpPr>
        <p:spPr>
          <a:xfrm>
            <a:off x="6453894" y="3511296"/>
            <a:ext cx="2615184" cy="2153458"/>
          </a:xfrm>
        </p:spPr>
        <p:txBody>
          <a:bodyPr>
            <a:noAutofit/>
          </a:bodyPr>
          <a:lstStyle>
            <a:lvl1pPr marL="0" indent="0">
              <a:buNone/>
              <a:defRPr sz="1600" b="1">
                <a:solidFill>
                  <a:schemeClr val="bg2">
                    <a:lumMod val="75000"/>
                  </a:schemeClr>
                </a:solidFill>
                <a:latin typeface="+mn-lt"/>
              </a:defRPr>
            </a:lvl1pPr>
            <a:lvl2pPr marL="0" indent="0">
              <a:lnSpc>
                <a:spcPct val="100000"/>
              </a:lnSpc>
              <a:spcBef>
                <a:spcPts val="600"/>
              </a:spcBef>
              <a:buNone/>
              <a:defRPr sz="1600">
                <a:solidFill>
                  <a:schemeClr val="bg2">
                    <a:lumMod val="75000"/>
                  </a:schemeClr>
                </a:solidFill>
                <a:latin typeface="+mn-lt"/>
              </a:defRPr>
            </a:lvl2pPr>
            <a:lvl3pPr marL="914400" indent="0">
              <a:buNone/>
              <a:defRPr sz="1600">
                <a:solidFill>
                  <a:schemeClr val="bg2">
                    <a:lumMod val="75000"/>
                  </a:schemeClr>
                </a:solidFill>
                <a:latin typeface="+mn-lt"/>
              </a:defRPr>
            </a:lvl3pPr>
            <a:lvl4pPr marL="1371600" indent="0">
              <a:buNone/>
              <a:defRPr sz="1600">
                <a:solidFill>
                  <a:schemeClr val="bg2">
                    <a:lumMod val="75000"/>
                  </a:schemeClr>
                </a:solidFill>
                <a:latin typeface="+mn-lt"/>
              </a:defRPr>
            </a:lvl4pPr>
            <a:lvl5pPr marL="1828800" indent="0">
              <a:buNone/>
              <a:defRPr sz="1600">
                <a:solidFill>
                  <a:schemeClr val="bg2">
                    <a:lumMod val="75000"/>
                  </a:schemeClr>
                </a:solidFill>
                <a:latin typeface="+mn-lt"/>
              </a:defRPr>
            </a:lvl5pPr>
          </a:lstStyle>
          <a:p>
            <a:pPr lvl="0"/>
            <a:r>
              <a:rPr lang="en-US"/>
              <a:t>Click to edit Master text styles</a:t>
            </a:r>
          </a:p>
          <a:p>
            <a:pPr lvl="1"/>
            <a:r>
              <a:rPr lang="en-US"/>
              <a:t>Second level</a:t>
            </a:r>
          </a:p>
        </p:txBody>
      </p:sp>
      <p:sp>
        <p:nvSpPr>
          <p:cNvPr id="16" name="Content Placeholder 3">
            <a:extLst>
              <a:ext uri="{FF2B5EF4-FFF2-40B4-BE49-F238E27FC236}">
                <a16:creationId xmlns:a16="http://schemas.microsoft.com/office/drawing/2014/main" id="{A6FEBE89-93F7-4338-9ECA-FE802D71979D}"/>
              </a:ext>
            </a:extLst>
          </p:cNvPr>
          <p:cNvSpPr>
            <a:spLocks noGrp="1"/>
          </p:cNvSpPr>
          <p:nvPr>
            <p:ph sz="quarter" idx="26"/>
          </p:nvPr>
        </p:nvSpPr>
        <p:spPr>
          <a:xfrm>
            <a:off x="9462038" y="3511296"/>
            <a:ext cx="2048256" cy="2153458"/>
          </a:xfrm>
        </p:spPr>
        <p:txBody>
          <a:bodyPr>
            <a:noAutofit/>
          </a:bodyPr>
          <a:lstStyle>
            <a:lvl1pPr marL="0" indent="0">
              <a:buNone/>
              <a:defRPr sz="1600" b="1">
                <a:solidFill>
                  <a:schemeClr val="bg2">
                    <a:lumMod val="75000"/>
                  </a:schemeClr>
                </a:solidFill>
                <a:latin typeface="+mn-lt"/>
              </a:defRPr>
            </a:lvl1pPr>
            <a:lvl2pPr marL="0" indent="0">
              <a:lnSpc>
                <a:spcPct val="100000"/>
              </a:lnSpc>
              <a:spcBef>
                <a:spcPts val="600"/>
              </a:spcBef>
              <a:buNone/>
              <a:defRPr sz="1600">
                <a:solidFill>
                  <a:schemeClr val="bg2">
                    <a:lumMod val="75000"/>
                  </a:schemeClr>
                </a:solidFill>
                <a:latin typeface="+mn-lt"/>
              </a:defRPr>
            </a:lvl2pPr>
            <a:lvl3pPr marL="914400" indent="0">
              <a:buNone/>
              <a:defRPr sz="1600">
                <a:solidFill>
                  <a:schemeClr val="bg2">
                    <a:lumMod val="75000"/>
                  </a:schemeClr>
                </a:solidFill>
                <a:latin typeface="+mn-lt"/>
              </a:defRPr>
            </a:lvl3pPr>
            <a:lvl4pPr marL="1371600" indent="0">
              <a:buNone/>
              <a:defRPr sz="1600">
                <a:solidFill>
                  <a:schemeClr val="bg2">
                    <a:lumMod val="75000"/>
                  </a:schemeClr>
                </a:solidFill>
                <a:latin typeface="+mn-lt"/>
              </a:defRPr>
            </a:lvl4pPr>
            <a:lvl5pPr marL="1828800" indent="0">
              <a:buNone/>
              <a:defRPr sz="1600">
                <a:solidFill>
                  <a:schemeClr val="bg2">
                    <a:lumMod val="75000"/>
                  </a:schemeClr>
                </a:solidFill>
                <a:latin typeface="+mn-lt"/>
              </a:defRPr>
            </a:lvl5pPr>
          </a:lstStyle>
          <a:p>
            <a:pPr lvl="0"/>
            <a:r>
              <a:rPr lang="en-US"/>
              <a:t>Click to edit Master text styles</a:t>
            </a:r>
          </a:p>
          <a:p>
            <a:pPr lvl="1"/>
            <a:r>
              <a:rPr lang="en-US"/>
              <a:t>Second level</a:t>
            </a:r>
          </a:p>
        </p:txBody>
      </p:sp>
      <p:sp>
        <p:nvSpPr>
          <p:cNvPr id="5" name="Picture Placeholder 4">
            <a:extLst>
              <a:ext uri="{FF2B5EF4-FFF2-40B4-BE49-F238E27FC236}">
                <a16:creationId xmlns:a16="http://schemas.microsoft.com/office/drawing/2014/main" id="{D8571E88-3094-421E-8A4A-03A36D2D24F9}"/>
              </a:ext>
            </a:extLst>
          </p:cNvPr>
          <p:cNvSpPr>
            <a:spLocks noGrp="1"/>
          </p:cNvSpPr>
          <p:nvPr>
            <p:ph type="pic" sz="quarter" idx="27"/>
          </p:nvPr>
        </p:nvSpPr>
        <p:spPr>
          <a:xfrm>
            <a:off x="3568700" y="2621592"/>
            <a:ext cx="730250" cy="731520"/>
          </a:xfrm>
        </p:spPr>
        <p:txBody>
          <a:bodyPr anchor="ctr">
            <a:normAutofit/>
          </a:bodyPr>
          <a:lstStyle>
            <a:lvl1pPr marL="0" indent="0" algn="ctr">
              <a:buNone/>
              <a:defRPr sz="900"/>
            </a:lvl1pPr>
          </a:lstStyle>
          <a:p>
            <a:endParaRPr lang="en-US"/>
          </a:p>
        </p:txBody>
      </p:sp>
      <p:sp>
        <p:nvSpPr>
          <p:cNvPr id="19" name="Picture Placeholder 4">
            <a:extLst>
              <a:ext uri="{FF2B5EF4-FFF2-40B4-BE49-F238E27FC236}">
                <a16:creationId xmlns:a16="http://schemas.microsoft.com/office/drawing/2014/main" id="{B7B08329-0C23-4838-8FA8-51FDF6A8FEAC}"/>
              </a:ext>
            </a:extLst>
          </p:cNvPr>
          <p:cNvSpPr>
            <a:spLocks noGrp="1"/>
          </p:cNvSpPr>
          <p:nvPr>
            <p:ph type="pic" sz="quarter" idx="28"/>
          </p:nvPr>
        </p:nvSpPr>
        <p:spPr>
          <a:xfrm>
            <a:off x="6453894" y="2621592"/>
            <a:ext cx="730250" cy="731520"/>
          </a:xfrm>
        </p:spPr>
        <p:txBody>
          <a:bodyPr anchor="ctr">
            <a:normAutofit/>
          </a:bodyPr>
          <a:lstStyle>
            <a:lvl1pPr marL="0" indent="0" algn="ctr">
              <a:buNone/>
              <a:defRPr sz="900"/>
            </a:lvl1pPr>
          </a:lstStyle>
          <a:p>
            <a:endParaRPr lang="en-US"/>
          </a:p>
        </p:txBody>
      </p:sp>
      <p:sp>
        <p:nvSpPr>
          <p:cNvPr id="20" name="Picture Placeholder 4">
            <a:extLst>
              <a:ext uri="{FF2B5EF4-FFF2-40B4-BE49-F238E27FC236}">
                <a16:creationId xmlns:a16="http://schemas.microsoft.com/office/drawing/2014/main" id="{AE0FE560-C868-4602-8298-A6BD06C5EAA2}"/>
              </a:ext>
            </a:extLst>
          </p:cNvPr>
          <p:cNvSpPr>
            <a:spLocks noGrp="1"/>
          </p:cNvSpPr>
          <p:nvPr>
            <p:ph type="pic" sz="quarter" idx="29"/>
          </p:nvPr>
        </p:nvSpPr>
        <p:spPr>
          <a:xfrm>
            <a:off x="9468915" y="2621592"/>
            <a:ext cx="730250" cy="731520"/>
          </a:xfrm>
        </p:spPr>
        <p:txBody>
          <a:bodyPr anchor="ctr">
            <a:normAutofit/>
          </a:bodyPr>
          <a:lstStyle>
            <a:lvl1pPr marL="0" indent="0" algn="ctr">
              <a:buNone/>
              <a:defRPr sz="900"/>
            </a:lvl1pPr>
          </a:lstStyle>
          <a:p>
            <a:endParaRPr lang="en-US"/>
          </a:p>
        </p:txBody>
      </p:sp>
      <p:sp>
        <p:nvSpPr>
          <p:cNvPr id="3" name="Picture Placeholder 2">
            <a:extLst>
              <a:ext uri="{FF2B5EF4-FFF2-40B4-BE49-F238E27FC236}">
                <a16:creationId xmlns:a16="http://schemas.microsoft.com/office/drawing/2014/main" id="{53B9C028-F330-3240-A65B-06CDCADC1AF6}"/>
              </a:ext>
            </a:extLst>
          </p:cNvPr>
          <p:cNvSpPr>
            <a:spLocks noGrp="1"/>
          </p:cNvSpPr>
          <p:nvPr>
            <p:ph type="pic" sz="quarter" idx="24"/>
          </p:nvPr>
        </p:nvSpPr>
        <p:spPr>
          <a:xfrm>
            <a:off x="0" y="0"/>
            <a:ext cx="3044952" cy="6858000"/>
          </a:xfrm>
        </p:spPr>
        <p:txBody>
          <a:bodyPr/>
          <a:lstStyle>
            <a:lvl1pPr>
              <a:defRPr>
                <a:latin typeface="+mn-lt"/>
              </a:defRPr>
            </a:lvl1pPr>
          </a:lstStyle>
          <a:p>
            <a:endParaRPr lang="en-US"/>
          </a:p>
        </p:txBody>
      </p:sp>
      <p:sp>
        <p:nvSpPr>
          <p:cNvPr id="8" name="Footer Placeholder 4">
            <a:extLst>
              <a:ext uri="{FF2B5EF4-FFF2-40B4-BE49-F238E27FC236}">
                <a16:creationId xmlns:a16="http://schemas.microsoft.com/office/drawing/2014/main" id="{34B2EA3C-9C79-2245-A7B7-ACCA615B51CD}"/>
              </a:ext>
            </a:extLst>
          </p:cNvPr>
          <p:cNvSpPr>
            <a:spLocks noGrp="1"/>
          </p:cNvSpPr>
          <p:nvPr>
            <p:ph type="ftr" sz="quarter" idx="3"/>
          </p:nvPr>
        </p:nvSpPr>
        <p:spPr>
          <a:xfrm>
            <a:off x="3567948" y="6356350"/>
            <a:ext cx="2649255" cy="365125"/>
          </a:xfrm>
          <a:prstGeom prst="rect">
            <a:avLst/>
          </a:prstGeom>
        </p:spPr>
        <p:txBody>
          <a:bodyPr vert="horz" lIns="91440" tIns="45720" rIns="91440" bIns="45720" rtlCol="0" anchor="ctr"/>
          <a:lstStyle>
            <a:lvl1pPr algn="l">
              <a:defRPr sz="1200">
                <a:solidFill>
                  <a:schemeClr val="accent4"/>
                </a:solidFill>
                <a:latin typeface="+mn-lt"/>
              </a:defRPr>
            </a:lvl1pPr>
          </a:lstStyle>
          <a:p>
            <a:r>
              <a:rPr lang="en-US"/>
              <a:t>PITCH DECK</a:t>
            </a:r>
          </a:p>
        </p:txBody>
      </p:sp>
      <p:sp>
        <p:nvSpPr>
          <p:cNvPr id="28" name="Slide Number Placeholder 5">
            <a:extLst>
              <a:ext uri="{FF2B5EF4-FFF2-40B4-BE49-F238E27FC236}">
                <a16:creationId xmlns:a16="http://schemas.microsoft.com/office/drawing/2014/main" id="{98BA37BA-03A2-5C4E-82D5-3B9439F61FDC}"/>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bg1"/>
                </a:solidFill>
                <a:latin typeface="+mn-lt"/>
              </a:defRPr>
            </a:lvl1pPr>
          </a:lstStyle>
          <a:p>
            <a:fld id="{D156BFF5-A11A-234E-A308-E7366A28581C}" type="slidenum">
              <a:rPr lang="en-US" smtClean="0"/>
              <a:pPr/>
              <a:t>‹#›</a:t>
            </a:fld>
            <a:endParaRPr lang="en-US"/>
          </a:p>
        </p:txBody>
      </p:sp>
      <p:sp>
        <p:nvSpPr>
          <p:cNvPr id="30" name="Date Placeholder 3">
            <a:extLst>
              <a:ext uri="{FF2B5EF4-FFF2-40B4-BE49-F238E27FC236}">
                <a16:creationId xmlns:a16="http://schemas.microsoft.com/office/drawing/2014/main" id="{0A178069-B4D4-2D45-ABBC-CC29947FE3F0}"/>
              </a:ext>
            </a:extLst>
          </p:cNvPr>
          <p:cNvSpPr>
            <a:spLocks noGrp="1"/>
          </p:cNvSpPr>
          <p:nvPr>
            <p:ph type="dt" sz="half" idx="23"/>
          </p:nvPr>
        </p:nvSpPr>
        <p:spPr>
          <a:xfrm>
            <a:off x="10285388" y="6356350"/>
            <a:ext cx="1429284" cy="365125"/>
          </a:xfrm>
          <a:prstGeom prst="rect">
            <a:avLst/>
          </a:prstGeom>
        </p:spPr>
        <p:txBody>
          <a:bodyPr anchor="ctr"/>
          <a:lstStyle>
            <a:lvl1pPr algn="r">
              <a:defRPr sz="1200">
                <a:solidFill>
                  <a:schemeClr val="accent4"/>
                </a:solidFill>
                <a:latin typeface="+mn-lt"/>
              </a:defRPr>
            </a:lvl1pPr>
          </a:lstStyle>
          <a:p>
            <a:r>
              <a:rPr lang="en-US"/>
              <a:t>6/15/XX</a:t>
            </a:r>
          </a:p>
        </p:txBody>
      </p:sp>
      <p:sp>
        <p:nvSpPr>
          <p:cNvPr id="34" name="Title 1">
            <a:extLst>
              <a:ext uri="{FF2B5EF4-FFF2-40B4-BE49-F238E27FC236}">
                <a16:creationId xmlns:a16="http://schemas.microsoft.com/office/drawing/2014/main" id="{2924316E-D172-EC4E-A6A7-6AA19A58DEDF}"/>
              </a:ext>
            </a:extLst>
          </p:cNvPr>
          <p:cNvSpPr>
            <a:spLocks noGrp="1"/>
          </p:cNvSpPr>
          <p:nvPr>
            <p:ph type="title"/>
          </p:nvPr>
        </p:nvSpPr>
        <p:spPr>
          <a:xfrm>
            <a:off x="3567948" y="365125"/>
            <a:ext cx="8146724" cy="1143645"/>
          </a:xfrm>
        </p:spPr>
        <p:txBody>
          <a:bodyPr>
            <a:normAutofit/>
          </a:bodyPr>
          <a:lstStyle>
            <a:lvl1pPr>
              <a:defRPr sz="5400">
                <a:solidFill>
                  <a:schemeClr val="accent3">
                    <a:lumMod val="75000"/>
                  </a:schemeClr>
                </a:solidFill>
                <a:latin typeface="+mj-lt"/>
              </a:defRPr>
            </a:lvl1pPr>
          </a:lstStyle>
          <a:p>
            <a:r>
              <a:rPr lang="en-US"/>
              <a:t>Click to edit Master title style</a:t>
            </a:r>
          </a:p>
        </p:txBody>
      </p:sp>
      <p:sp>
        <p:nvSpPr>
          <p:cNvPr id="35" name="Text Placeholder 16">
            <a:extLst>
              <a:ext uri="{FF2B5EF4-FFF2-40B4-BE49-F238E27FC236}">
                <a16:creationId xmlns:a16="http://schemas.microsoft.com/office/drawing/2014/main" id="{0B629AF4-134C-4748-A752-1763CA6208C9}"/>
              </a:ext>
            </a:extLst>
          </p:cNvPr>
          <p:cNvSpPr>
            <a:spLocks noGrp="1"/>
          </p:cNvSpPr>
          <p:nvPr>
            <p:ph type="body" sz="quarter" idx="14" hasCustomPrompt="1"/>
          </p:nvPr>
        </p:nvSpPr>
        <p:spPr>
          <a:xfrm>
            <a:off x="3567948" y="1316736"/>
            <a:ext cx="8146724" cy="649435"/>
          </a:xfrm>
        </p:spPr>
        <p:txBody>
          <a:bodyPr anchor="ctr" anchorCtr="0">
            <a:normAutofit/>
          </a:bodyPr>
          <a:lstStyle>
            <a:lvl1pPr marL="0" indent="0" algn="l">
              <a:buNone/>
              <a:defRPr sz="2400">
                <a:solidFill>
                  <a:schemeClr val="accent3">
                    <a:lumMod val="75000"/>
                  </a:schemeClr>
                </a:solidFill>
                <a:latin typeface="+mn-lt"/>
              </a:defRPr>
            </a:lvl1pPr>
            <a:lvl2pPr marL="457200" indent="0" algn="ctr">
              <a:buNone/>
              <a:defRPr>
                <a:solidFill>
                  <a:schemeClr val="bg1"/>
                </a:solidFill>
                <a:latin typeface="Avenir Next LT Pro" panose="020B0504020202020204" pitchFamily="34" charset="77"/>
              </a:defRPr>
            </a:lvl2pPr>
            <a:lvl3pPr marL="914400" indent="0" algn="ctr">
              <a:buNone/>
              <a:defRPr>
                <a:solidFill>
                  <a:schemeClr val="bg1"/>
                </a:solidFill>
                <a:latin typeface="Avenir Next LT Pro" panose="020B0504020202020204" pitchFamily="34" charset="77"/>
              </a:defRPr>
            </a:lvl3pPr>
            <a:lvl4pPr marL="1371600" indent="0" algn="ctr">
              <a:buNone/>
              <a:defRPr>
                <a:solidFill>
                  <a:schemeClr val="bg1"/>
                </a:solidFill>
                <a:latin typeface="Avenir Next LT Pro" panose="020B0504020202020204" pitchFamily="34" charset="77"/>
              </a:defRPr>
            </a:lvl4pPr>
            <a:lvl5pPr marL="1828800" indent="0" algn="ctr">
              <a:buNone/>
              <a:defRPr>
                <a:solidFill>
                  <a:schemeClr val="bg1"/>
                </a:solidFill>
                <a:latin typeface="Avenir Next LT Pro" panose="020B0504020202020204" pitchFamily="34" charset="77"/>
              </a:defRPr>
            </a:lvl5pPr>
          </a:lstStyle>
          <a:p>
            <a:pPr lvl="0"/>
            <a:r>
              <a:rPr lang="en-US"/>
              <a:t>Click to edit master text styles</a:t>
            </a:r>
          </a:p>
        </p:txBody>
      </p:sp>
    </p:spTree>
    <p:extLst>
      <p:ext uri="{BB962C8B-B14F-4D97-AF65-F5344CB8AC3E}">
        <p14:creationId xmlns:p14="http://schemas.microsoft.com/office/powerpoint/2010/main" val="4217894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D3B8D75-6B10-9447-B5A5-915564B149B8}"/>
              </a:ext>
            </a:extLst>
          </p:cNvPr>
          <p:cNvSpPr>
            <a:spLocks noGrp="1"/>
          </p:cNvSpPr>
          <p:nvPr>
            <p:ph type="pic" sz="quarter" idx="10"/>
          </p:nvPr>
        </p:nvSpPr>
        <p:spPr>
          <a:xfrm>
            <a:off x="603504" y="2361606"/>
            <a:ext cx="2276856" cy="2260600"/>
          </a:xfrm>
        </p:spPr>
        <p:txBody>
          <a:bodyPr/>
          <a:lstStyle>
            <a:lvl1pPr>
              <a:defRPr>
                <a:latin typeface="+mn-lt"/>
              </a:defRPr>
            </a:lvl1pPr>
          </a:lstStyle>
          <a:p>
            <a:endParaRPr lang="en-US"/>
          </a:p>
        </p:txBody>
      </p:sp>
      <p:sp>
        <p:nvSpPr>
          <p:cNvPr id="8" name="Picture Placeholder 6">
            <a:extLst>
              <a:ext uri="{FF2B5EF4-FFF2-40B4-BE49-F238E27FC236}">
                <a16:creationId xmlns:a16="http://schemas.microsoft.com/office/drawing/2014/main" id="{72705F2C-1825-0440-83D2-2EE05E0D06F4}"/>
              </a:ext>
            </a:extLst>
          </p:cNvPr>
          <p:cNvSpPr>
            <a:spLocks noGrp="1"/>
          </p:cNvSpPr>
          <p:nvPr>
            <p:ph type="pic" sz="quarter" idx="11"/>
          </p:nvPr>
        </p:nvSpPr>
        <p:spPr>
          <a:xfrm>
            <a:off x="3511296" y="2361606"/>
            <a:ext cx="2276856" cy="2260600"/>
          </a:xfrm>
        </p:spPr>
        <p:txBody>
          <a:bodyPr/>
          <a:lstStyle>
            <a:lvl1pPr>
              <a:defRPr>
                <a:latin typeface="+mn-lt"/>
              </a:defRPr>
            </a:lvl1pPr>
          </a:lstStyle>
          <a:p>
            <a:endParaRPr lang="en-US"/>
          </a:p>
        </p:txBody>
      </p:sp>
      <p:sp>
        <p:nvSpPr>
          <p:cNvPr id="9" name="Picture Placeholder 6">
            <a:extLst>
              <a:ext uri="{FF2B5EF4-FFF2-40B4-BE49-F238E27FC236}">
                <a16:creationId xmlns:a16="http://schemas.microsoft.com/office/drawing/2014/main" id="{15278A30-5578-C142-9C42-1BC018A28216}"/>
              </a:ext>
            </a:extLst>
          </p:cNvPr>
          <p:cNvSpPr>
            <a:spLocks noGrp="1"/>
          </p:cNvSpPr>
          <p:nvPr>
            <p:ph type="pic" sz="quarter" idx="12"/>
          </p:nvPr>
        </p:nvSpPr>
        <p:spPr>
          <a:xfrm>
            <a:off x="6437376" y="2361606"/>
            <a:ext cx="2276856" cy="2260600"/>
          </a:xfrm>
        </p:spPr>
        <p:txBody>
          <a:bodyPr/>
          <a:lstStyle>
            <a:lvl1pPr>
              <a:defRPr>
                <a:latin typeface="+mn-lt"/>
              </a:defRPr>
            </a:lvl1pPr>
          </a:lstStyle>
          <a:p>
            <a:endParaRPr lang="en-US"/>
          </a:p>
        </p:txBody>
      </p:sp>
      <p:sp>
        <p:nvSpPr>
          <p:cNvPr id="10" name="Picture Placeholder 6">
            <a:extLst>
              <a:ext uri="{FF2B5EF4-FFF2-40B4-BE49-F238E27FC236}">
                <a16:creationId xmlns:a16="http://schemas.microsoft.com/office/drawing/2014/main" id="{37643B00-2ED4-E345-970A-099755FD3F4B}"/>
              </a:ext>
            </a:extLst>
          </p:cNvPr>
          <p:cNvSpPr>
            <a:spLocks noGrp="1"/>
          </p:cNvSpPr>
          <p:nvPr>
            <p:ph type="pic" sz="quarter" idx="13"/>
          </p:nvPr>
        </p:nvSpPr>
        <p:spPr>
          <a:xfrm>
            <a:off x="9381744" y="2361606"/>
            <a:ext cx="2276856" cy="2260600"/>
          </a:xfrm>
        </p:spPr>
        <p:txBody>
          <a:bodyPr/>
          <a:lstStyle>
            <a:lvl1pPr>
              <a:defRPr>
                <a:latin typeface="+mn-lt"/>
              </a:defRPr>
            </a:lvl1pPr>
          </a:lstStyle>
          <a:p>
            <a:endParaRPr lang="en-US"/>
          </a:p>
        </p:txBody>
      </p:sp>
      <p:sp>
        <p:nvSpPr>
          <p:cNvPr id="18" name="Text Placeholder 17">
            <a:extLst>
              <a:ext uri="{FF2B5EF4-FFF2-40B4-BE49-F238E27FC236}">
                <a16:creationId xmlns:a16="http://schemas.microsoft.com/office/drawing/2014/main" id="{203C2A7B-004A-6944-9A08-8A5A14288742}"/>
              </a:ext>
            </a:extLst>
          </p:cNvPr>
          <p:cNvSpPr>
            <a:spLocks noGrp="1"/>
          </p:cNvSpPr>
          <p:nvPr>
            <p:ph type="body" sz="quarter" idx="14" hasCustomPrompt="1"/>
          </p:nvPr>
        </p:nvSpPr>
        <p:spPr>
          <a:xfrm>
            <a:off x="603504" y="4764024"/>
            <a:ext cx="2347067"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19" name="Text Placeholder 17">
            <a:extLst>
              <a:ext uri="{FF2B5EF4-FFF2-40B4-BE49-F238E27FC236}">
                <a16:creationId xmlns:a16="http://schemas.microsoft.com/office/drawing/2014/main" id="{6EF996A9-9D54-1B4A-AD33-90E32A3ABD05}"/>
              </a:ext>
            </a:extLst>
          </p:cNvPr>
          <p:cNvSpPr>
            <a:spLocks noGrp="1"/>
          </p:cNvSpPr>
          <p:nvPr>
            <p:ph type="body" sz="quarter" idx="15" hasCustomPrompt="1"/>
          </p:nvPr>
        </p:nvSpPr>
        <p:spPr>
          <a:xfrm>
            <a:off x="603504" y="5026714"/>
            <a:ext cx="2347067" cy="274320"/>
          </a:xfrm>
        </p:spPr>
        <p:txBody>
          <a:bodyPr lIns="0">
            <a:noAutofit/>
          </a:bodyPr>
          <a:lstStyle>
            <a:lvl1pPr marL="0" indent="0" algn="l">
              <a:lnSpc>
                <a:spcPct val="100000"/>
              </a:lnSpc>
              <a:buNone/>
              <a:defRPr sz="140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20" name="Text Placeholder 17">
            <a:extLst>
              <a:ext uri="{FF2B5EF4-FFF2-40B4-BE49-F238E27FC236}">
                <a16:creationId xmlns:a16="http://schemas.microsoft.com/office/drawing/2014/main" id="{76FA6F28-6734-0347-851C-F4834CE1DF6F}"/>
              </a:ext>
            </a:extLst>
          </p:cNvPr>
          <p:cNvSpPr>
            <a:spLocks noGrp="1"/>
          </p:cNvSpPr>
          <p:nvPr>
            <p:ph type="body" sz="quarter" idx="16" hasCustomPrompt="1"/>
          </p:nvPr>
        </p:nvSpPr>
        <p:spPr>
          <a:xfrm>
            <a:off x="3511296" y="4764024"/>
            <a:ext cx="2347067"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21" name="Text Placeholder 17">
            <a:extLst>
              <a:ext uri="{FF2B5EF4-FFF2-40B4-BE49-F238E27FC236}">
                <a16:creationId xmlns:a16="http://schemas.microsoft.com/office/drawing/2014/main" id="{4271280C-64AE-AD4D-AB89-068820A665CC}"/>
              </a:ext>
            </a:extLst>
          </p:cNvPr>
          <p:cNvSpPr>
            <a:spLocks noGrp="1"/>
          </p:cNvSpPr>
          <p:nvPr>
            <p:ph type="body" sz="quarter" idx="17" hasCustomPrompt="1"/>
          </p:nvPr>
        </p:nvSpPr>
        <p:spPr>
          <a:xfrm>
            <a:off x="3511296" y="5026714"/>
            <a:ext cx="2347067" cy="274320"/>
          </a:xfrm>
        </p:spPr>
        <p:txBody>
          <a:bodyPr lIns="0">
            <a:noAutofit/>
          </a:bodyPr>
          <a:lstStyle>
            <a:lvl1pPr marL="0" indent="0" algn="l">
              <a:lnSpc>
                <a:spcPct val="100000"/>
              </a:lnSpc>
              <a:buNone/>
              <a:defRPr sz="140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22" name="Text Placeholder 17">
            <a:extLst>
              <a:ext uri="{FF2B5EF4-FFF2-40B4-BE49-F238E27FC236}">
                <a16:creationId xmlns:a16="http://schemas.microsoft.com/office/drawing/2014/main" id="{43EC4F5D-6060-D44A-AA11-7D91B388F91F}"/>
              </a:ext>
            </a:extLst>
          </p:cNvPr>
          <p:cNvSpPr>
            <a:spLocks noGrp="1"/>
          </p:cNvSpPr>
          <p:nvPr>
            <p:ph type="body" sz="quarter" idx="18" hasCustomPrompt="1"/>
          </p:nvPr>
        </p:nvSpPr>
        <p:spPr>
          <a:xfrm>
            <a:off x="6437376" y="4764024"/>
            <a:ext cx="2331720"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23" name="Text Placeholder 17">
            <a:extLst>
              <a:ext uri="{FF2B5EF4-FFF2-40B4-BE49-F238E27FC236}">
                <a16:creationId xmlns:a16="http://schemas.microsoft.com/office/drawing/2014/main" id="{383FAE66-0948-F840-B835-8C2A2BFD9BCC}"/>
              </a:ext>
            </a:extLst>
          </p:cNvPr>
          <p:cNvSpPr>
            <a:spLocks noGrp="1"/>
          </p:cNvSpPr>
          <p:nvPr>
            <p:ph type="body" sz="quarter" idx="19" hasCustomPrompt="1"/>
          </p:nvPr>
        </p:nvSpPr>
        <p:spPr>
          <a:xfrm>
            <a:off x="6437376" y="5026714"/>
            <a:ext cx="2331720" cy="274320"/>
          </a:xfrm>
        </p:spPr>
        <p:txBody>
          <a:bodyPr lIns="0">
            <a:noAutofit/>
          </a:bodyPr>
          <a:lstStyle>
            <a:lvl1pPr marL="0" indent="0" algn="l">
              <a:lnSpc>
                <a:spcPct val="100000"/>
              </a:lnSpc>
              <a:buNone/>
              <a:defRPr sz="140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24" name="Text Placeholder 17">
            <a:extLst>
              <a:ext uri="{FF2B5EF4-FFF2-40B4-BE49-F238E27FC236}">
                <a16:creationId xmlns:a16="http://schemas.microsoft.com/office/drawing/2014/main" id="{D50DA907-6313-0542-99CF-7EAEA36FEBDC}"/>
              </a:ext>
            </a:extLst>
          </p:cNvPr>
          <p:cNvSpPr>
            <a:spLocks noGrp="1"/>
          </p:cNvSpPr>
          <p:nvPr>
            <p:ph type="body" sz="quarter" idx="20" hasCustomPrompt="1"/>
          </p:nvPr>
        </p:nvSpPr>
        <p:spPr>
          <a:xfrm>
            <a:off x="9381744" y="4764024"/>
            <a:ext cx="2332882"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25" name="Text Placeholder 17">
            <a:extLst>
              <a:ext uri="{FF2B5EF4-FFF2-40B4-BE49-F238E27FC236}">
                <a16:creationId xmlns:a16="http://schemas.microsoft.com/office/drawing/2014/main" id="{E629D646-8650-0249-9329-D5B08275500B}"/>
              </a:ext>
            </a:extLst>
          </p:cNvPr>
          <p:cNvSpPr>
            <a:spLocks noGrp="1"/>
          </p:cNvSpPr>
          <p:nvPr>
            <p:ph type="body" sz="quarter" idx="21" hasCustomPrompt="1"/>
          </p:nvPr>
        </p:nvSpPr>
        <p:spPr>
          <a:xfrm>
            <a:off x="9381744" y="5026714"/>
            <a:ext cx="2332882" cy="274320"/>
          </a:xfrm>
        </p:spPr>
        <p:txBody>
          <a:bodyPr lIns="0">
            <a:noAutofit/>
          </a:bodyPr>
          <a:lstStyle>
            <a:lvl1pPr marL="0" indent="0" algn="l">
              <a:lnSpc>
                <a:spcPct val="100000"/>
              </a:lnSpc>
              <a:buNone/>
              <a:defRPr sz="140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29" name="Rectangle 28">
            <a:extLst>
              <a:ext uri="{FF2B5EF4-FFF2-40B4-BE49-F238E27FC236}">
                <a16:creationId xmlns:a16="http://schemas.microsoft.com/office/drawing/2014/main" id="{B12E59B1-A6F6-694C-A6E9-74D1D17DFAA8}"/>
              </a:ext>
            </a:extLst>
          </p:cNvPr>
          <p:cNvSpPr/>
          <p:nvPr userDrawn="1"/>
        </p:nvSpPr>
        <p:spPr>
          <a:xfrm>
            <a:off x="-5326" y="0"/>
            <a:ext cx="12208042" cy="1728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ooter Placeholder 2">
            <a:extLst>
              <a:ext uri="{FF2B5EF4-FFF2-40B4-BE49-F238E27FC236}">
                <a16:creationId xmlns:a16="http://schemas.microsoft.com/office/drawing/2014/main" id="{012CB6C2-8938-6442-8261-95818D6B720D}"/>
              </a:ext>
            </a:extLst>
          </p:cNvPr>
          <p:cNvSpPr>
            <a:spLocks noGrp="1"/>
          </p:cNvSpPr>
          <p:nvPr>
            <p:ph type="ftr" sz="quarter" idx="22"/>
          </p:nvPr>
        </p:nvSpPr>
        <p:spPr>
          <a:xfrm>
            <a:off x="4038600" y="6356350"/>
            <a:ext cx="4114800" cy="365125"/>
          </a:xfrm>
        </p:spPr>
        <p:txBody>
          <a:bodyPr/>
          <a:lstStyle>
            <a:lvl1pPr algn="ctr">
              <a:defRPr>
                <a:solidFill>
                  <a:schemeClr val="accent4"/>
                </a:solidFill>
                <a:latin typeface="+mn-lt"/>
              </a:defRPr>
            </a:lvl1pPr>
          </a:lstStyle>
          <a:p>
            <a:r>
              <a:rPr lang="en-US"/>
              <a:t>PITCH DECK</a:t>
            </a:r>
          </a:p>
        </p:txBody>
      </p:sp>
      <p:sp>
        <p:nvSpPr>
          <p:cNvPr id="39" name="Date Placeholder 3">
            <a:extLst>
              <a:ext uri="{FF2B5EF4-FFF2-40B4-BE49-F238E27FC236}">
                <a16:creationId xmlns:a16="http://schemas.microsoft.com/office/drawing/2014/main" id="{A85C6B76-F9A5-5F42-9C52-6FB7B7784141}"/>
              </a:ext>
            </a:extLst>
          </p:cNvPr>
          <p:cNvSpPr>
            <a:spLocks noGrp="1"/>
          </p:cNvSpPr>
          <p:nvPr>
            <p:ph type="dt" sz="half" idx="23"/>
          </p:nvPr>
        </p:nvSpPr>
        <p:spPr>
          <a:xfrm>
            <a:off x="10285388" y="6356350"/>
            <a:ext cx="1429283" cy="365125"/>
          </a:xfrm>
          <a:prstGeom prst="rect">
            <a:avLst/>
          </a:prstGeom>
        </p:spPr>
        <p:txBody>
          <a:bodyPr anchor="ctr"/>
          <a:lstStyle>
            <a:lvl1pPr algn="r">
              <a:defRPr sz="1200">
                <a:solidFill>
                  <a:schemeClr val="accent4"/>
                </a:solidFill>
                <a:latin typeface="+mn-lt"/>
              </a:defRPr>
            </a:lvl1pPr>
          </a:lstStyle>
          <a:p>
            <a:r>
              <a:rPr lang="en-US"/>
              <a:t>6/15/XX</a:t>
            </a:r>
          </a:p>
        </p:txBody>
      </p:sp>
      <p:sp>
        <p:nvSpPr>
          <p:cNvPr id="40" name="Slide Number Placeholder 5">
            <a:extLst>
              <a:ext uri="{FF2B5EF4-FFF2-40B4-BE49-F238E27FC236}">
                <a16:creationId xmlns:a16="http://schemas.microsoft.com/office/drawing/2014/main" id="{C2936759-3855-E144-8703-79F4224F2268}"/>
              </a:ext>
            </a:extLst>
          </p:cNvPr>
          <p:cNvSpPr>
            <a:spLocks noGrp="1"/>
          </p:cNvSpPr>
          <p:nvPr>
            <p:ph type="sldNum" sz="quarter" idx="24"/>
          </p:nvPr>
        </p:nvSpPr>
        <p:spPr>
          <a:xfrm>
            <a:off x="492917" y="6356350"/>
            <a:ext cx="1104900" cy="365125"/>
          </a:xfrm>
          <a:prstGeom prst="rect">
            <a:avLst/>
          </a:prstGeom>
        </p:spPr>
        <p:txBody>
          <a:bodyPr lIns="91440" anchor="ctr"/>
          <a:lstStyle>
            <a:lvl1pPr>
              <a:defRPr sz="1200">
                <a:solidFill>
                  <a:schemeClr val="accent4"/>
                </a:solidFill>
                <a:latin typeface="+mn-lt"/>
              </a:defRPr>
            </a:lvl1pPr>
          </a:lstStyle>
          <a:p>
            <a:fld id="{D156BFF5-A11A-234E-A308-E7366A28581C}" type="slidenum">
              <a:rPr lang="en-US" smtClean="0"/>
              <a:pPr/>
              <a:t>‹#›</a:t>
            </a:fld>
            <a:endParaRPr lang="en-US"/>
          </a:p>
        </p:txBody>
      </p:sp>
      <p:sp>
        <p:nvSpPr>
          <p:cNvPr id="42" name="Title 1">
            <a:extLst>
              <a:ext uri="{FF2B5EF4-FFF2-40B4-BE49-F238E27FC236}">
                <a16:creationId xmlns:a16="http://schemas.microsoft.com/office/drawing/2014/main" id="{8FE32960-3616-C44A-82B2-EE3A9BC5FC0A}"/>
              </a:ext>
            </a:extLst>
          </p:cNvPr>
          <p:cNvSpPr>
            <a:spLocks noGrp="1"/>
          </p:cNvSpPr>
          <p:nvPr>
            <p:ph type="title"/>
          </p:nvPr>
        </p:nvSpPr>
        <p:spPr>
          <a:xfrm>
            <a:off x="492917" y="365125"/>
            <a:ext cx="11221755" cy="1143645"/>
          </a:xfrm>
        </p:spPr>
        <p:txBody>
          <a:bodyPr>
            <a:normAutofit/>
          </a:bodyPr>
          <a:lstStyle>
            <a:lvl1pPr>
              <a:defRPr sz="5400">
                <a:solidFill>
                  <a:schemeClr val="bg2">
                    <a:lumMod val="75000"/>
                  </a:schemeClr>
                </a:solidFill>
                <a:latin typeface="+mj-lt"/>
              </a:defRPr>
            </a:lvl1pPr>
          </a:lstStyle>
          <a:p>
            <a:r>
              <a:rPr lang="en-US"/>
              <a:t>Click to edit Master title style</a:t>
            </a:r>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Photo">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C4839BE7-AF0B-364A-9D3D-497DCD209D1B}"/>
              </a:ext>
            </a:extLst>
          </p:cNvPr>
          <p:cNvSpPr/>
          <p:nvPr userDrawn="1"/>
        </p:nvSpPr>
        <p:spPr>
          <a:xfrm>
            <a:off x="-5326" y="0"/>
            <a:ext cx="12197326" cy="1728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7D3B8D75-6B10-9447-B5A5-915564B149B8}"/>
              </a:ext>
            </a:extLst>
          </p:cNvPr>
          <p:cNvSpPr>
            <a:spLocks noGrp="1" noChangeAspect="1"/>
          </p:cNvSpPr>
          <p:nvPr>
            <p:ph type="pic" sz="quarter" idx="10"/>
          </p:nvPr>
        </p:nvSpPr>
        <p:spPr>
          <a:xfrm>
            <a:off x="576072" y="2120239"/>
            <a:ext cx="1097280" cy="1097280"/>
          </a:xfrm>
        </p:spPr>
        <p:txBody>
          <a:bodyPr anchor="ctr">
            <a:normAutofit/>
          </a:bodyPr>
          <a:lstStyle>
            <a:lvl1pPr marL="0" indent="0" algn="ctr">
              <a:spcBef>
                <a:spcPts val="0"/>
              </a:spcBef>
              <a:buNone/>
              <a:defRPr sz="800">
                <a:latin typeface="+mn-lt"/>
              </a:defRPr>
            </a:lvl1pPr>
          </a:lstStyle>
          <a:p>
            <a:endParaRPr lang="en-US"/>
          </a:p>
        </p:txBody>
      </p:sp>
      <p:sp>
        <p:nvSpPr>
          <p:cNvPr id="18" name="Text Placeholder 17">
            <a:extLst>
              <a:ext uri="{FF2B5EF4-FFF2-40B4-BE49-F238E27FC236}">
                <a16:creationId xmlns:a16="http://schemas.microsoft.com/office/drawing/2014/main" id="{203C2A7B-004A-6944-9A08-8A5A14288742}"/>
              </a:ext>
            </a:extLst>
          </p:cNvPr>
          <p:cNvSpPr>
            <a:spLocks noGrp="1"/>
          </p:cNvSpPr>
          <p:nvPr>
            <p:ph type="body" sz="quarter" idx="14" hasCustomPrompt="1"/>
          </p:nvPr>
        </p:nvSpPr>
        <p:spPr>
          <a:xfrm>
            <a:off x="576072" y="3344165"/>
            <a:ext cx="2103120"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19" name="Text Placeholder 17">
            <a:extLst>
              <a:ext uri="{FF2B5EF4-FFF2-40B4-BE49-F238E27FC236}">
                <a16:creationId xmlns:a16="http://schemas.microsoft.com/office/drawing/2014/main" id="{6EF996A9-9D54-1B4A-AD33-90E32A3ABD05}"/>
              </a:ext>
            </a:extLst>
          </p:cNvPr>
          <p:cNvSpPr>
            <a:spLocks noGrp="1"/>
          </p:cNvSpPr>
          <p:nvPr>
            <p:ph type="body" sz="quarter" idx="15" hasCustomPrompt="1"/>
          </p:nvPr>
        </p:nvSpPr>
        <p:spPr>
          <a:xfrm>
            <a:off x="576072" y="3642434"/>
            <a:ext cx="2103120" cy="274320"/>
          </a:xfrm>
        </p:spPr>
        <p:txBody>
          <a:bodyPr lIns="0">
            <a:noAutofit/>
          </a:bodyPr>
          <a:lstStyle>
            <a:lvl1pPr marL="0" indent="0" algn="l">
              <a:buNone/>
              <a:defRPr sz="1400" b="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28" name="Picture Placeholder 6">
            <a:extLst>
              <a:ext uri="{FF2B5EF4-FFF2-40B4-BE49-F238E27FC236}">
                <a16:creationId xmlns:a16="http://schemas.microsoft.com/office/drawing/2014/main" id="{6BB2E4EC-B8A1-CD41-9057-9AE6A7882BB2}"/>
              </a:ext>
            </a:extLst>
          </p:cNvPr>
          <p:cNvSpPr>
            <a:spLocks noGrp="1" noChangeAspect="1"/>
          </p:cNvSpPr>
          <p:nvPr>
            <p:ph type="pic" sz="quarter" idx="16"/>
          </p:nvPr>
        </p:nvSpPr>
        <p:spPr>
          <a:xfrm>
            <a:off x="3557016" y="2120239"/>
            <a:ext cx="1097280" cy="1097280"/>
          </a:xfrm>
        </p:spPr>
        <p:txBody>
          <a:bodyPr anchor="ctr">
            <a:normAutofit/>
          </a:bodyPr>
          <a:lstStyle>
            <a:lvl1pPr marL="0" indent="0" algn="ctr">
              <a:spcBef>
                <a:spcPts val="0"/>
              </a:spcBef>
              <a:buNone/>
              <a:defRPr sz="800">
                <a:latin typeface="+mn-lt"/>
              </a:defRPr>
            </a:lvl1pPr>
          </a:lstStyle>
          <a:p>
            <a:endParaRPr lang="en-US"/>
          </a:p>
        </p:txBody>
      </p:sp>
      <p:sp>
        <p:nvSpPr>
          <p:cNvPr id="30" name="Text Placeholder 17">
            <a:extLst>
              <a:ext uri="{FF2B5EF4-FFF2-40B4-BE49-F238E27FC236}">
                <a16:creationId xmlns:a16="http://schemas.microsoft.com/office/drawing/2014/main" id="{CB8AD6F6-1B62-494C-8767-CC218F0E490B}"/>
              </a:ext>
            </a:extLst>
          </p:cNvPr>
          <p:cNvSpPr>
            <a:spLocks noGrp="1"/>
          </p:cNvSpPr>
          <p:nvPr>
            <p:ph type="body" sz="quarter" idx="17" hasCustomPrompt="1"/>
          </p:nvPr>
        </p:nvSpPr>
        <p:spPr>
          <a:xfrm>
            <a:off x="3557016" y="3344165"/>
            <a:ext cx="2103120"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31" name="Text Placeholder 17">
            <a:extLst>
              <a:ext uri="{FF2B5EF4-FFF2-40B4-BE49-F238E27FC236}">
                <a16:creationId xmlns:a16="http://schemas.microsoft.com/office/drawing/2014/main" id="{7A812F38-0F8B-6444-AD60-2F65D017B27C}"/>
              </a:ext>
            </a:extLst>
          </p:cNvPr>
          <p:cNvSpPr>
            <a:spLocks noGrp="1"/>
          </p:cNvSpPr>
          <p:nvPr>
            <p:ph type="body" sz="quarter" idx="18" hasCustomPrompt="1"/>
          </p:nvPr>
        </p:nvSpPr>
        <p:spPr>
          <a:xfrm>
            <a:off x="3557016" y="3642434"/>
            <a:ext cx="2103120" cy="274320"/>
          </a:xfrm>
        </p:spPr>
        <p:txBody>
          <a:bodyPr lIns="0">
            <a:noAutofit/>
          </a:bodyPr>
          <a:lstStyle>
            <a:lvl1pPr marL="0" indent="0" algn="l">
              <a:buNone/>
              <a:defRPr sz="1400" b="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32" name="Picture Placeholder 6">
            <a:extLst>
              <a:ext uri="{FF2B5EF4-FFF2-40B4-BE49-F238E27FC236}">
                <a16:creationId xmlns:a16="http://schemas.microsoft.com/office/drawing/2014/main" id="{3A006211-ACE1-FE46-9F10-A3D8E80651A2}"/>
              </a:ext>
            </a:extLst>
          </p:cNvPr>
          <p:cNvSpPr>
            <a:spLocks noGrp="1" noChangeAspect="1"/>
          </p:cNvSpPr>
          <p:nvPr>
            <p:ph type="pic" sz="quarter" idx="19"/>
          </p:nvPr>
        </p:nvSpPr>
        <p:spPr>
          <a:xfrm>
            <a:off x="6556248" y="2120239"/>
            <a:ext cx="1097280" cy="1097280"/>
          </a:xfrm>
        </p:spPr>
        <p:txBody>
          <a:bodyPr anchor="ctr">
            <a:normAutofit/>
          </a:bodyPr>
          <a:lstStyle>
            <a:lvl1pPr marL="0" indent="0" algn="ctr">
              <a:spcBef>
                <a:spcPts val="0"/>
              </a:spcBef>
              <a:buNone/>
              <a:defRPr sz="800">
                <a:latin typeface="+mn-lt"/>
              </a:defRPr>
            </a:lvl1pPr>
          </a:lstStyle>
          <a:p>
            <a:endParaRPr lang="en-US"/>
          </a:p>
        </p:txBody>
      </p:sp>
      <p:sp>
        <p:nvSpPr>
          <p:cNvPr id="34" name="Text Placeholder 17">
            <a:extLst>
              <a:ext uri="{FF2B5EF4-FFF2-40B4-BE49-F238E27FC236}">
                <a16:creationId xmlns:a16="http://schemas.microsoft.com/office/drawing/2014/main" id="{1629A601-A52F-B84C-8138-62D4E4BB4BFC}"/>
              </a:ext>
            </a:extLst>
          </p:cNvPr>
          <p:cNvSpPr>
            <a:spLocks noGrp="1"/>
          </p:cNvSpPr>
          <p:nvPr>
            <p:ph type="body" sz="quarter" idx="20" hasCustomPrompt="1"/>
          </p:nvPr>
        </p:nvSpPr>
        <p:spPr>
          <a:xfrm>
            <a:off x="6556248" y="3344165"/>
            <a:ext cx="2103120"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35" name="Text Placeholder 17">
            <a:extLst>
              <a:ext uri="{FF2B5EF4-FFF2-40B4-BE49-F238E27FC236}">
                <a16:creationId xmlns:a16="http://schemas.microsoft.com/office/drawing/2014/main" id="{5AA874B1-682E-8846-A923-D1F12920B9F5}"/>
              </a:ext>
            </a:extLst>
          </p:cNvPr>
          <p:cNvSpPr>
            <a:spLocks noGrp="1"/>
          </p:cNvSpPr>
          <p:nvPr>
            <p:ph type="body" sz="quarter" idx="21" hasCustomPrompt="1"/>
          </p:nvPr>
        </p:nvSpPr>
        <p:spPr>
          <a:xfrm>
            <a:off x="6556248" y="3642434"/>
            <a:ext cx="2103120" cy="274320"/>
          </a:xfrm>
        </p:spPr>
        <p:txBody>
          <a:bodyPr lIns="0">
            <a:noAutofit/>
          </a:bodyPr>
          <a:lstStyle>
            <a:lvl1pPr marL="0" indent="0" algn="l">
              <a:buNone/>
              <a:defRPr sz="1400" b="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36" name="Picture Placeholder 6">
            <a:extLst>
              <a:ext uri="{FF2B5EF4-FFF2-40B4-BE49-F238E27FC236}">
                <a16:creationId xmlns:a16="http://schemas.microsoft.com/office/drawing/2014/main" id="{9D6FBD27-4D0C-784C-8752-36876C0C0E82}"/>
              </a:ext>
            </a:extLst>
          </p:cNvPr>
          <p:cNvSpPr>
            <a:spLocks noGrp="1" noChangeAspect="1"/>
          </p:cNvSpPr>
          <p:nvPr>
            <p:ph type="pic" sz="quarter" idx="22"/>
          </p:nvPr>
        </p:nvSpPr>
        <p:spPr>
          <a:xfrm>
            <a:off x="9601200" y="2120239"/>
            <a:ext cx="1097280" cy="1097280"/>
          </a:xfrm>
        </p:spPr>
        <p:txBody>
          <a:bodyPr anchor="ctr">
            <a:normAutofit/>
          </a:bodyPr>
          <a:lstStyle>
            <a:lvl1pPr marL="0" indent="0" algn="ctr">
              <a:spcBef>
                <a:spcPts val="0"/>
              </a:spcBef>
              <a:buNone/>
              <a:defRPr sz="800">
                <a:latin typeface="+mn-lt"/>
              </a:defRPr>
            </a:lvl1pPr>
          </a:lstStyle>
          <a:p>
            <a:endParaRPr lang="en-US"/>
          </a:p>
        </p:txBody>
      </p:sp>
      <p:sp>
        <p:nvSpPr>
          <p:cNvPr id="38" name="Text Placeholder 17">
            <a:extLst>
              <a:ext uri="{FF2B5EF4-FFF2-40B4-BE49-F238E27FC236}">
                <a16:creationId xmlns:a16="http://schemas.microsoft.com/office/drawing/2014/main" id="{6DCEB387-598F-6945-AF2B-1145D25DF9E9}"/>
              </a:ext>
            </a:extLst>
          </p:cNvPr>
          <p:cNvSpPr>
            <a:spLocks noGrp="1"/>
          </p:cNvSpPr>
          <p:nvPr>
            <p:ph type="body" sz="quarter" idx="23" hasCustomPrompt="1"/>
          </p:nvPr>
        </p:nvSpPr>
        <p:spPr>
          <a:xfrm>
            <a:off x="9601200" y="3344165"/>
            <a:ext cx="2103120"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39" name="Text Placeholder 17">
            <a:extLst>
              <a:ext uri="{FF2B5EF4-FFF2-40B4-BE49-F238E27FC236}">
                <a16:creationId xmlns:a16="http://schemas.microsoft.com/office/drawing/2014/main" id="{FB68E8FC-0520-4544-AFF4-3642E9F0C299}"/>
              </a:ext>
            </a:extLst>
          </p:cNvPr>
          <p:cNvSpPr>
            <a:spLocks noGrp="1"/>
          </p:cNvSpPr>
          <p:nvPr>
            <p:ph type="body" sz="quarter" idx="24" hasCustomPrompt="1"/>
          </p:nvPr>
        </p:nvSpPr>
        <p:spPr>
          <a:xfrm>
            <a:off x="9601200" y="3642434"/>
            <a:ext cx="2103120" cy="274320"/>
          </a:xfrm>
        </p:spPr>
        <p:txBody>
          <a:bodyPr lIns="0">
            <a:noAutofit/>
          </a:bodyPr>
          <a:lstStyle>
            <a:lvl1pPr marL="0" indent="0" algn="l">
              <a:buNone/>
              <a:defRPr sz="1400" b="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40" name="Picture Placeholder 6">
            <a:extLst>
              <a:ext uri="{FF2B5EF4-FFF2-40B4-BE49-F238E27FC236}">
                <a16:creationId xmlns:a16="http://schemas.microsoft.com/office/drawing/2014/main" id="{BD637557-7B78-3747-9BC4-F35FDBF7FE45}"/>
              </a:ext>
            </a:extLst>
          </p:cNvPr>
          <p:cNvSpPr>
            <a:spLocks noGrp="1" noChangeAspect="1"/>
          </p:cNvSpPr>
          <p:nvPr>
            <p:ph type="pic" sz="quarter" idx="25"/>
          </p:nvPr>
        </p:nvSpPr>
        <p:spPr>
          <a:xfrm>
            <a:off x="576072" y="4222539"/>
            <a:ext cx="1097280" cy="1097280"/>
          </a:xfrm>
        </p:spPr>
        <p:txBody>
          <a:bodyPr anchor="ctr">
            <a:normAutofit/>
          </a:bodyPr>
          <a:lstStyle>
            <a:lvl1pPr marL="0" indent="0" algn="ctr">
              <a:spcBef>
                <a:spcPts val="0"/>
              </a:spcBef>
              <a:buNone/>
              <a:defRPr sz="800">
                <a:latin typeface="+mn-lt"/>
              </a:defRPr>
            </a:lvl1pPr>
          </a:lstStyle>
          <a:p>
            <a:endParaRPr lang="en-US"/>
          </a:p>
        </p:txBody>
      </p:sp>
      <p:sp>
        <p:nvSpPr>
          <p:cNvPr id="42" name="Text Placeholder 17">
            <a:extLst>
              <a:ext uri="{FF2B5EF4-FFF2-40B4-BE49-F238E27FC236}">
                <a16:creationId xmlns:a16="http://schemas.microsoft.com/office/drawing/2014/main" id="{6E96B315-B471-8641-8867-F0EEE8BB1E97}"/>
              </a:ext>
            </a:extLst>
          </p:cNvPr>
          <p:cNvSpPr>
            <a:spLocks noGrp="1"/>
          </p:cNvSpPr>
          <p:nvPr>
            <p:ph type="body" sz="quarter" idx="26" hasCustomPrompt="1"/>
          </p:nvPr>
        </p:nvSpPr>
        <p:spPr>
          <a:xfrm>
            <a:off x="576072" y="5441767"/>
            <a:ext cx="2103120"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43" name="Text Placeholder 17">
            <a:extLst>
              <a:ext uri="{FF2B5EF4-FFF2-40B4-BE49-F238E27FC236}">
                <a16:creationId xmlns:a16="http://schemas.microsoft.com/office/drawing/2014/main" id="{00A98649-AF92-9A43-A80B-27DB0DECCB5E}"/>
              </a:ext>
            </a:extLst>
          </p:cNvPr>
          <p:cNvSpPr>
            <a:spLocks noGrp="1"/>
          </p:cNvSpPr>
          <p:nvPr>
            <p:ph type="body" sz="quarter" idx="27" hasCustomPrompt="1"/>
          </p:nvPr>
        </p:nvSpPr>
        <p:spPr>
          <a:xfrm>
            <a:off x="576072" y="5740036"/>
            <a:ext cx="2103120" cy="274320"/>
          </a:xfrm>
        </p:spPr>
        <p:txBody>
          <a:bodyPr lIns="0">
            <a:noAutofit/>
          </a:bodyPr>
          <a:lstStyle>
            <a:lvl1pPr marL="0" indent="0" algn="l">
              <a:buNone/>
              <a:defRPr sz="1400" b="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44" name="Picture Placeholder 6">
            <a:extLst>
              <a:ext uri="{FF2B5EF4-FFF2-40B4-BE49-F238E27FC236}">
                <a16:creationId xmlns:a16="http://schemas.microsoft.com/office/drawing/2014/main" id="{5AB0D830-FF86-F646-A1A1-ADC6E62FFEC4}"/>
              </a:ext>
            </a:extLst>
          </p:cNvPr>
          <p:cNvSpPr>
            <a:spLocks noGrp="1" noChangeAspect="1"/>
          </p:cNvSpPr>
          <p:nvPr>
            <p:ph type="pic" sz="quarter" idx="28"/>
          </p:nvPr>
        </p:nvSpPr>
        <p:spPr>
          <a:xfrm>
            <a:off x="3557016" y="4222539"/>
            <a:ext cx="1097280" cy="1097280"/>
          </a:xfrm>
        </p:spPr>
        <p:txBody>
          <a:bodyPr anchor="ctr">
            <a:normAutofit/>
          </a:bodyPr>
          <a:lstStyle>
            <a:lvl1pPr marL="0" indent="0" algn="ctr">
              <a:spcBef>
                <a:spcPts val="0"/>
              </a:spcBef>
              <a:buNone/>
              <a:defRPr sz="800">
                <a:latin typeface="+mn-lt"/>
              </a:defRPr>
            </a:lvl1pPr>
          </a:lstStyle>
          <a:p>
            <a:endParaRPr lang="en-US"/>
          </a:p>
        </p:txBody>
      </p:sp>
      <p:sp>
        <p:nvSpPr>
          <p:cNvPr id="46" name="Text Placeholder 17">
            <a:extLst>
              <a:ext uri="{FF2B5EF4-FFF2-40B4-BE49-F238E27FC236}">
                <a16:creationId xmlns:a16="http://schemas.microsoft.com/office/drawing/2014/main" id="{DE8B90F1-E53D-1C48-8451-7BFC71569DE1}"/>
              </a:ext>
            </a:extLst>
          </p:cNvPr>
          <p:cNvSpPr>
            <a:spLocks noGrp="1"/>
          </p:cNvSpPr>
          <p:nvPr>
            <p:ph type="body" sz="quarter" idx="29" hasCustomPrompt="1"/>
          </p:nvPr>
        </p:nvSpPr>
        <p:spPr>
          <a:xfrm>
            <a:off x="3557016" y="5441767"/>
            <a:ext cx="2103120"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47" name="Text Placeholder 17">
            <a:extLst>
              <a:ext uri="{FF2B5EF4-FFF2-40B4-BE49-F238E27FC236}">
                <a16:creationId xmlns:a16="http://schemas.microsoft.com/office/drawing/2014/main" id="{48A5CECD-022B-FE45-9374-D1FC6E00B22B}"/>
              </a:ext>
            </a:extLst>
          </p:cNvPr>
          <p:cNvSpPr>
            <a:spLocks noGrp="1"/>
          </p:cNvSpPr>
          <p:nvPr>
            <p:ph type="body" sz="quarter" idx="30" hasCustomPrompt="1"/>
          </p:nvPr>
        </p:nvSpPr>
        <p:spPr>
          <a:xfrm>
            <a:off x="3557016" y="5740036"/>
            <a:ext cx="2103120" cy="274320"/>
          </a:xfrm>
        </p:spPr>
        <p:txBody>
          <a:bodyPr lIns="0">
            <a:noAutofit/>
          </a:bodyPr>
          <a:lstStyle>
            <a:lvl1pPr marL="0" indent="0" algn="l">
              <a:buNone/>
              <a:defRPr sz="1400" b="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48" name="Picture Placeholder 6">
            <a:extLst>
              <a:ext uri="{FF2B5EF4-FFF2-40B4-BE49-F238E27FC236}">
                <a16:creationId xmlns:a16="http://schemas.microsoft.com/office/drawing/2014/main" id="{EC6367FB-3595-7148-82EC-13C6CE694097}"/>
              </a:ext>
            </a:extLst>
          </p:cNvPr>
          <p:cNvSpPr>
            <a:spLocks noGrp="1" noChangeAspect="1"/>
          </p:cNvSpPr>
          <p:nvPr>
            <p:ph type="pic" sz="quarter" idx="31"/>
          </p:nvPr>
        </p:nvSpPr>
        <p:spPr>
          <a:xfrm>
            <a:off x="6556248" y="4222539"/>
            <a:ext cx="1097280" cy="1097280"/>
          </a:xfrm>
        </p:spPr>
        <p:txBody>
          <a:bodyPr anchor="ctr">
            <a:normAutofit/>
          </a:bodyPr>
          <a:lstStyle>
            <a:lvl1pPr marL="0" indent="0" algn="ctr">
              <a:spcBef>
                <a:spcPts val="0"/>
              </a:spcBef>
              <a:buNone/>
              <a:defRPr sz="800">
                <a:latin typeface="+mn-lt"/>
              </a:defRPr>
            </a:lvl1pPr>
          </a:lstStyle>
          <a:p>
            <a:endParaRPr lang="en-US"/>
          </a:p>
        </p:txBody>
      </p:sp>
      <p:sp>
        <p:nvSpPr>
          <p:cNvPr id="50" name="Text Placeholder 17">
            <a:extLst>
              <a:ext uri="{FF2B5EF4-FFF2-40B4-BE49-F238E27FC236}">
                <a16:creationId xmlns:a16="http://schemas.microsoft.com/office/drawing/2014/main" id="{29AD5401-C04B-3747-9C6B-AC62F2F42559}"/>
              </a:ext>
            </a:extLst>
          </p:cNvPr>
          <p:cNvSpPr>
            <a:spLocks noGrp="1"/>
          </p:cNvSpPr>
          <p:nvPr>
            <p:ph type="body" sz="quarter" idx="32" hasCustomPrompt="1"/>
          </p:nvPr>
        </p:nvSpPr>
        <p:spPr>
          <a:xfrm>
            <a:off x="6556248" y="5441767"/>
            <a:ext cx="2103120"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51" name="Text Placeholder 17">
            <a:extLst>
              <a:ext uri="{FF2B5EF4-FFF2-40B4-BE49-F238E27FC236}">
                <a16:creationId xmlns:a16="http://schemas.microsoft.com/office/drawing/2014/main" id="{AC220BBF-86B3-FC42-AC65-ABE1E3DB1B8A}"/>
              </a:ext>
            </a:extLst>
          </p:cNvPr>
          <p:cNvSpPr>
            <a:spLocks noGrp="1"/>
          </p:cNvSpPr>
          <p:nvPr>
            <p:ph type="body" sz="quarter" idx="33" hasCustomPrompt="1"/>
          </p:nvPr>
        </p:nvSpPr>
        <p:spPr>
          <a:xfrm>
            <a:off x="6556248" y="5740036"/>
            <a:ext cx="2103120" cy="274320"/>
          </a:xfrm>
        </p:spPr>
        <p:txBody>
          <a:bodyPr lIns="0">
            <a:noAutofit/>
          </a:bodyPr>
          <a:lstStyle>
            <a:lvl1pPr marL="0" indent="0" algn="l">
              <a:buNone/>
              <a:defRPr sz="1400" b="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52" name="Picture Placeholder 6">
            <a:extLst>
              <a:ext uri="{FF2B5EF4-FFF2-40B4-BE49-F238E27FC236}">
                <a16:creationId xmlns:a16="http://schemas.microsoft.com/office/drawing/2014/main" id="{27BC8E2E-95DD-C34C-AF57-82911379D8EC}"/>
              </a:ext>
            </a:extLst>
          </p:cNvPr>
          <p:cNvSpPr>
            <a:spLocks noGrp="1" noChangeAspect="1"/>
          </p:cNvSpPr>
          <p:nvPr>
            <p:ph type="pic" sz="quarter" idx="34"/>
          </p:nvPr>
        </p:nvSpPr>
        <p:spPr>
          <a:xfrm>
            <a:off x="9601200" y="4222539"/>
            <a:ext cx="1097280" cy="1097280"/>
          </a:xfrm>
        </p:spPr>
        <p:txBody>
          <a:bodyPr anchor="ctr">
            <a:normAutofit/>
          </a:bodyPr>
          <a:lstStyle>
            <a:lvl1pPr marL="0" indent="0" algn="ctr">
              <a:spcBef>
                <a:spcPts val="0"/>
              </a:spcBef>
              <a:buNone/>
              <a:defRPr sz="800">
                <a:latin typeface="+mn-lt"/>
              </a:defRPr>
            </a:lvl1pPr>
          </a:lstStyle>
          <a:p>
            <a:endParaRPr lang="en-US"/>
          </a:p>
        </p:txBody>
      </p:sp>
      <p:sp>
        <p:nvSpPr>
          <p:cNvPr id="54" name="Text Placeholder 17">
            <a:extLst>
              <a:ext uri="{FF2B5EF4-FFF2-40B4-BE49-F238E27FC236}">
                <a16:creationId xmlns:a16="http://schemas.microsoft.com/office/drawing/2014/main" id="{B4A1BEFC-2921-144C-A93E-29B4C083EC2B}"/>
              </a:ext>
            </a:extLst>
          </p:cNvPr>
          <p:cNvSpPr>
            <a:spLocks noGrp="1"/>
          </p:cNvSpPr>
          <p:nvPr>
            <p:ph type="body" sz="quarter" idx="35" hasCustomPrompt="1"/>
          </p:nvPr>
        </p:nvSpPr>
        <p:spPr>
          <a:xfrm>
            <a:off x="9601200" y="5441767"/>
            <a:ext cx="2103120"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55" name="Text Placeholder 17">
            <a:extLst>
              <a:ext uri="{FF2B5EF4-FFF2-40B4-BE49-F238E27FC236}">
                <a16:creationId xmlns:a16="http://schemas.microsoft.com/office/drawing/2014/main" id="{6E2FDF3E-9C43-FC49-8286-1174132AA158}"/>
              </a:ext>
            </a:extLst>
          </p:cNvPr>
          <p:cNvSpPr>
            <a:spLocks noGrp="1"/>
          </p:cNvSpPr>
          <p:nvPr>
            <p:ph type="body" sz="quarter" idx="36" hasCustomPrompt="1"/>
          </p:nvPr>
        </p:nvSpPr>
        <p:spPr>
          <a:xfrm>
            <a:off x="9601200" y="5740036"/>
            <a:ext cx="2103120" cy="274320"/>
          </a:xfrm>
        </p:spPr>
        <p:txBody>
          <a:bodyPr lIns="0">
            <a:noAutofit/>
          </a:bodyPr>
          <a:lstStyle>
            <a:lvl1pPr marL="0" indent="0" algn="l">
              <a:buNone/>
              <a:defRPr sz="1400" b="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29" name="Footer Placeholder 2">
            <a:extLst>
              <a:ext uri="{FF2B5EF4-FFF2-40B4-BE49-F238E27FC236}">
                <a16:creationId xmlns:a16="http://schemas.microsoft.com/office/drawing/2014/main" id="{761268EF-00C0-F041-B0CD-4C802A4AA3DE}"/>
              </a:ext>
            </a:extLst>
          </p:cNvPr>
          <p:cNvSpPr>
            <a:spLocks noGrp="1"/>
          </p:cNvSpPr>
          <p:nvPr>
            <p:ph type="ftr" sz="quarter" idx="37"/>
          </p:nvPr>
        </p:nvSpPr>
        <p:spPr>
          <a:xfrm>
            <a:off x="4038600" y="6356350"/>
            <a:ext cx="4114800" cy="365125"/>
          </a:xfrm>
        </p:spPr>
        <p:txBody>
          <a:bodyPr/>
          <a:lstStyle>
            <a:lvl1pPr algn="ctr">
              <a:defRPr>
                <a:solidFill>
                  <a:schemeClr val="accent4"/>
                </a:solidFill>
                <a:latin typeface="+mn-lt"/>
              </a:defRPr>
            </a:lvl1pPr>
          </a:lstStyle>
          <a:p>
            <a:r>
              <a:rPr lang="en-US"/>
              <a:t>PITCH DECK</a:t>
            </a:r>
          </a:p>
        </p:txBody>
      </p:sp>
      <p:sp>
        <p:nvSpPr>
          <p:cNvPr id="33" name="Date Placeholder 3">
            <a:extLst>
              <a:ext uri="{FF2B5EF4-FFF2-40B4-BE49-F238E27FC236}">
                <a16:creationId xmlns:a16="http://schemas.microsoft.com/office/drawing/2014/main" id="{6BB5CE9A-A1C7-6947-8F40-0E674879C063}"/>
              </a:ext>
            </a:extLst>
          </p:cNvPr>
          <p:cNvSpPr>
            <a:spLocks noGrp="1"/>
          </p:cNvSpPr>
          <p:nvPr>
            <p:ph type="dt" sz="half" idx="38"/>
          </p:nvPr>
        </p:nvSpPr>
        <p:spPr>
          <a:xfrm>
            <a:off x="10285388" y="6356350"/>
            <a:ext cx="1429284" cy="365125"/>
          </a:xfrm>
          <a:prstGeom prst="rect">
            <a:avLst/>
          </a:prstGeom>
        </p:spPr>
        <p:txBody>
          <a:bodyPr anchor="ctr"/>
          <a:lstStyle>
            <a:lvl1pPr algn="r">
              <a:defRPr sz="1200">
                <a:solidFill>
                  <a:schemeClr val="accent4"/>
                </a:solidFill>
                <a:latin typeface="+mn-lt"/>
              </a:defRPr>
            </a:lvl1pPr>
          </a:lstStyle>
          <a:p>
            <a:r>
              <a:rPr lang="en-US"/>
              <a:t>6/15/XX</a:t>
            </a:r>
          </a:p>
        </p:txBody>
      </p:sp>
      <p:sp>
        <p:nvSpPr>
          <p:cNvPr id="41" name="Slide Number Placeholder 5">
            <a:extLst>
              <a:ext uri="{FF2B5EF4-FFF2-40B4-BE49-F238E27FC236}">
                <a16:creationId xmlns:a16="http://schemas.microsoft.com/office/drawing/2014/main" id="{1702F4E2-9AFB-D94B-9F56-09D2B566A9CA}"/>
              </a:ext>
            </a:extLst>
          </p:cNvPr>
          <p:cNvSpPr>
            <a:spLocks noGrp="1"/>
          </p:cNvSpPr>
          <p:nvPr>
            <p:ph type="sldNum" sz="quarter" idx="39"/>
          </p:nvPr>
        </p:nvSpPr>
        <p:spPr>
          <a:xfrm>
            <a:off x="492917" y="6356350"/>
            <a:ext cx="1104900" cy="365125"/>
          </a:xfrm>
          <a:prstGeom prst="rect">
            <a:avLst/>
          </a:prstGeom>
        </p:spPr>
        <p:txBody>
          <a:bodyPr lIns="91440" anchor="ctr"/>
          <a:lstStyle>
            <a:lvl1pPr>
              <a:defRPr sz="1200">
                <a:solidFill>
                  <a:schemeClr val="accent4"/>
                </a:solidFill>
                <a:latin typeface="+mn-lt"/>
              </a:defRPr>
            </a:lvl1pPr>
          </a:lstStyle>
          <a:p>
            <a:fld id="{D156BFF5-A11A-234E-A308-E7366A28581C}" type="slidenum">
              <a:rPr lang="en-US" smtClean="0"/>
              <a:pPr/>
              <a:t>‹#›</a:t>
            </a:fld>
            <a:endParaRPr lang="en-US"/>
          </a:p>
        </p:txBody>
      </p:sp>
      <p:sp>
        <p:nvSpPr>
          <p:cNvPr id="49" name="Title 1">
            <a:extLst>
              <a:ext uri="{FF2B5EF4-FFF2-40B4-BE49-F238E27FC236}">
                <a16:creationId xmlns:a16="http://schemas.microsoft.com/office/drawing/2014/main" id="{75659A7F-A0AB-4B4A-9088-90D5276E4F42}"/>
              </a:ext>
            </a:extLst>
          </p:cNvPr>
          <p:cNvSpPr>
            <a:spLocks noGrp="1"/>
          </p:cNvSpPr>
          <p:nvPr>
            <p:ph type="title"/>
          </p:nvPr>
        </p:nvSpPr>
        <p:spPr>
          <a:xfrm>
            <a:off x="492917" y="365125"/>
            <a:ext cx="11221755" cy="1143645"/>
          </a:xfrm>
        </p:spPr>
        <p:txBody>
          <a:bodyPr>
            <a:normAutofit/>
          </a:bodyPr>
          <a:lstStyle>
            <a:lvl1pPr>
              <a:defRPr sz="5400">
                <a:solidFill>
                  <a:schemeClr val="bg2">
                    <a:lumMod val="75000"/>
                  </a:schemeClr>
                </a:solidFill>
                <a:latin typeface="+mj-lt"/>
              </a:defRPr>
            </a:lvl1pPr>
          </a:lstStyle>
          <a:p>
            <a:r>
              <a:rPr lang="en-US"/>
              <a:t>Click to edit Master title style</a:t>
            </a:r>
          </a:p>
        </p:txBody>
      </p:sp>
    </p:spTree>
    <p:extLst>
      <p:ext uri="{BB962C8B-B14F-4D97-AF65-F5344CB8AC3E}">
        <p14:creationId xmlns:p14="http://schemas.microsoft.com/office/powerpoint/2010/main" val="25240362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D52A35E-A8EB-2B4B-BDBE-FAB2DD34F2BB}"/>
              </a:ext>
            </a:extLst>
          </p:cNvPr>
          <p:cNvSpPr>
            <a:spLocks noGrp="1"/>
          </p:cNvSpPr>
          <p:nvPr>
            <p:ph type="pic" sz="quarter" idx="14"/>
          </p:nvPr>
        </p:nvSpPr>
        <p:spPr>
          <a:xfrm>
            <a:off x="0" y="0"/>
            <a:ext cx="3044201" cy="6858000"/>
          </a:xfrm>
        </p:spPr>
        <p:txBody>
          <a:bodyPr/>
          <a:lstStyle>
            <a:lvl1pPr>
              <a:defRPr>
                <a:latin typeface="+mn-lt"/>
              </a:defRPr>
            </a:lvl1pPr>
          </a:lstStyle>
          <a:p>
            <a:endParaRPr lang="en-US"/>
          </a:p>
        </p:txBody>
      </p:sp>
      <p:sp>
        <p:nvSpPr>
          <p:cNvPr id="6" name="Rectangle 5">
            <a:extLst>
              <a:ext uri="{FF2B5EF4-FFF2-40B4-BE49-F238E27FC236}">
                <a16:creationId xmlns:a16="http://schemas.microsoft.com/office/drawing/2014/main" id="{590F149E-5163-3642-98ED-A1D662A9639C}"/>
              </a:ext>
            </a:extLst>
          </p:cNvPr>
          <p:cNvSpPr/>
          <p:nvPr userDrawn="1"/>
        </p:nvSpPr>
        <p:spPr>
          <a:xfrm>
            <a:off x="3044201" y="2"/>
            <a:ext cx="9193404" cy="172877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sp>
        <p:nvSpPr>
          <p:cNvPr id="2" name="Title 1">
            <a:extLst>
              <a:ext uri="{FF2B5EF4-FFF2-40B4-BE49-F238E27FC236}">
                <a16:creationId xmlns:a16="http://schemas.microsoft.com/office/drawing/2014/main" id="{67CA7CA7-6EF9-BE47-83CC-59F8DEFB9264}"/>
              </a:ext>
            </a:extLst>
          </p:cNvPr>
          <p:cNvSpPr>
            <a:spLocks noGrp="1"/>
          </p:cNvSpPr>
          <p:nvPr>
            <p:ph type="title"/>
          </p:nvPr>
        </p:nvSpPr>
        <p:spPr>
          <a:xfrm>
            <a:off x="3537118" y="428844"/>
            <a:ext cx="8177554" cy="1014979"/>
          </a:xfrm>
        </p:spPr>
        <p:txBody>
          <a:bodyPr anchor="ctr" anchorCtr="0">
            <a:normAutofit/>
          </a:bodyPr>
          <a:lstStyle>
            <a:lvl1pPr algn="l">
              <a:defRPr sz="5400">
                <a:solidFill>
                  <a:schemeClr val="bg2">
                    <a:lumMod val="75000"/>
                  </a:schemeClr>
                </a:solidFill>
                <a:latin typeface="+mj-lt"/>
              </a:defRPr>
            </a:lvl1pPr>
          </a:lstStyle>
          <a:p>
            <a:r>
              <a:rPr lang="en-US"/>
              <a:t>Click to edit Master title style</a:t>
            </a:r>
          </a:p>
        </p:txBody>
      </p:sp>
      <p:sp>
        <p:nvSpPr>
          <p:cNvPr id="19" name="Content Placeholder 2">
            <a:extLst>
              <a:ext uri="{FF2B5EF4-FFF2-40B4-BE49-F238E27FC236}">
                <a16:creationId xmlns:a16="http://schemas.microsoft.com/office/drawing/2014/main" id="{44F10B97-63CB-6B4D-8AA0-A27F4F59BFD2}"/>
              </a:ext>
            </a:extLst>
          </p:cNvPr>
          <p:cNvSpPr>
            <a:spLocks noGrp="1"/>
          </p:cNvSpPr>
          <p:nvPr>
            <p:ph idx="1"/>
          </p:nvPr>
        </p:nvSpPr>
        <p:spPr>
          <a:xfrm>
            <a:off x="3537181" y="2395728"/>
            <a:ext cx="3721653" cy="3694176"/>
          </a:xfrm>
        </p:spPr>
        <p:txBody>
          <a:bodyPr>
            <a:normAutofit/>
          </a:bodyPr>
          <a:lstStyle>
            <a:lvl1pPr marL="0" indent="0">
              <a:lnSpc>
                <a:spcPct val="100000"/>
              </a:lnSpc>
              <a:spcBef>
                <a:spcPts val="600"/>
              </a:spcBef>
              <a:buNone/>
              <a:defRPr sz="1600" b="1">
                <a:solidFill>
                  <a:schemeClr val="bg2">
                    <a:lumMod val="75000"/>
                  </a:schemeClr>
                </a:solidFill>
                <a:latin typeface="+mn-lt"/>
              </a:defRPr>
            </a:lvl1pPr>
            <a:lvl2pPr marL="0" indent="0">
              <a:lnSpc>
                <a:spcPct val="100000"/>
              </a:lnSpc>
              <a:spcBef>
                <a:spcPts val="600"/>
              </a:spcBef>
              <a:buNone/>
              <a:defRPr sz="1600">
                <a:solidFill>
                  <a:schemeClr val="bg2">
                    <a:lumMod val="75000"/>
                  </a:schemeClr>
                </a:solidFill>
                <a:latin typeface="+mn-lt"/>
              </a:defRPr>
            </a:lvl2pPr>
            <a:lvl3pPr marL="914400" indent="0">
              <a:lnSpc>
                <a:spcPct val="100000"/>
              </a:lnSpc>
              <a:spcBef>
                <a:spcPts val="400"/>
              </a:spcBef>
              <a:buNone/>
              <a:defRPr sz="1400">
                <a:solidFill>
                  <a:schemeClr val="bg2">
                    <a:lumMod val="75000"/>
                  </a:schemeClr>
                </a:solidFill>
                <a:latin typeface="+mn-lt"/>
              </a:defRPr>
            </a:lvl3pPr>
            <a:lvl4pPr marL="1371600" indent="0">
              <a:lnSpc>
                <a:spcPct val="100000"/>
              </a:lnSpc>
              <a:spcBef>
                <a:spcPts val="400"/>
              </a:spcBef>
              <a:buNone/>
              <a:defRPr sz="1200">
                <a:solidFill>
                  <a:schemeClr val="bg2">
                    <a:lumMod val="75000"/>
                  </a:schemeClr>
                </a:solidFill>
                <a:latin typeface="+mn-lt"/>
              </a:defRPr>
            </a:lvl4pPr>
            <a:lvl5pPr marL="1828800" indent="0">
              <a:lnSpc>
                <a:spcPct val="100000"/>
              </a:lnSpc>
              <a:spcBef>
                <a:spcPts val="400"/>
              </a:spcBef>
              <a:buNone/>
              <a:defRPr sz="1200">
                <a:solidFill>
                  <a:schemeClr val="bg2">
                    <a:lumMod val="75000"/>
                  </a:schemeClr>
                </a:solidFill>
                <a:latin typeface="+mn-lt"/>
              </a:defRPr>
            </a:lvl5pPr>
          </a:lstStyle>
          <a:p>
            <a:pPr lvl="0"/>
            <a:r>
              <a:rPr lang="en-US"/>
              <a:t>Click to edit Master text styles</a:t>
            </a:r>
          </a:p>
          <a:p>
            <a:pPr lvl="1"/>
            <a:r>
              <a:rPr lang="en-US"/>
              <a:t>Second level</a:t>
            </a:r>
          </a:p>
        </p:txBody>
      </p:sp>
      <p:sp>
        <p:nvSpPr>
          <p:cNvPr id="21" name="Content Placeholder 2">
            <a:extLst>
              <a:ext uri="{FF2B5EF4-FFF2-40B4-BE49-F238E27FC236}">
                <a16:creationId xmlns:a16="http://schemas.microsoft.com/office/drawing/2014/main" id="{7BB3621C-CFFA-684E-BF2E-38B3E003431D}"/>
              </a:ext>
            </a:extLst>
          </p:cNvPr>
          <p:cNvSpPr>
            <a:spLocks noGrp="1"/>
          </p:cNvSpPr>
          <p:nvPr>
            <p:ph idx="15"/>
          </p:nvPr>
        </p:nvSpPr>
        <p:spPr>
          <a:xfrm>
            <a:off x="7946723" y="2395728"/>
            <a:ext cx="3767949" cy="3694176"/>
          </a:xfrm>
        </p:spPr>
        <p:txBody>
          <a:bodyPr>
            <a:normAutofit/>
          </a:bodyPr>
          <a:lstStyle>
            <a:lvl1pPr marL="0" indent="0">
              <a:lnSpc>
                <a:spcPct val="100000"/>
              </a:lnSpc>
              <a:spcBef>
                <a:spcPts val="600"/>
              </a:spcBef>
              <a:buNone/>
              <a:defRPr sz="1600" b="1">
                <a:solidFill>
                  <a:schemeClr val="bg2">
                    <a:lumMod val="75000"/>
                  </a:schemeClr>
                </a:solidFill>
                <a:latin typeface="+mn-lt"/>
              </a:defRPr>
            </a:lvl1pPr>
            <a:lvl2pPr marL="0" indent="0">
              <a:lnSpc>
                <a:spcPct val="100000"/>
              </a:lnSpc>
              <a:spcBef>
                <a:spcPts val="600"/>
              </a:spcBef>
              <a:buNone/>
              <a:defRPr sz="1600">
                <a:solidFill>
                  <a:schemeClr val="bg2">
                    <a:lumMod val="75000"/>
                  </a:schemeClr>
                </a:solidFill>
                <a:latin typeface="+mn-lt"/>
              </a:defRPr>
            </a:lvl2pPr>
            <a:lvl3pPr marL="914400" indent="0">
              <a:lnSpc>
                <a:spcPct val="100000"/>
              </a:lnSpc>
              <a:spcBef>
                <a:spcPts val="400"/>
              </a:spcBef>
              <a:buNone/>
              <a:defRPr sz="1400">
                <a:solidFill>
                  <a:schemeClr val="bg2">
                    <a:lumMod val="75000"/>
                  </a:schemeClr>
                </a:solidFill>
                <a:latin typeface="+mn-lt"/>
              </a:defRPr>
            </a:lvl3pPr>
            <a:lvl4pPr marL="1371600" indent="0">
              <a:lnSpc>
                <a:spcPct val="100000"/>
              </a:lnSpc>
              <a:spcBef>
                <a:spcPts val="400"/>
              </a:spcBef>
              <a:buNone/>
              <a:defRPr sz="1200">
                <a:solidFill>
                  <a:schemeClr val="bg2">
                    <a:lumMod val="75000"/>
                  </a:schemeClr>
                </a:solidFill>
                <a:latin typeface="+mn-lt"/>
              </a:defRPr>
            </a:lvl4pPr>
            <a:lvl5pPr marL="1828800" indent="0">
              <a:lnSpc>
                <a:spcPct val="100000"/>
              </a:lnSpc>
              <a:spcBef>
                <a:spcPts val="400"/>
              </a:spcBef>
              <a:buNone/>
              <a:defRPr sz="1200">
                <a:solidFill>
                  <a:schemeClr val="bg2">
                    <a:lumMod val="75000"/>
                  </a:schemeClr>
                </a:solidFill>
                <a:latin typeface="+mn-lt"/>
              </a:defRPr>
            </a:lvl5pPr>
          </a:lstStyle>
          <a:p>
            <a:pPr lvl="0"/>
            <a:r>
              <a:rPr lang="en-US"/>
              <a:t>Click to edit Master text styles</a:t>
            </a:r>
          </a:p>
          <a:p>
            <a:pPr lvl="1"/>
            <a:r>
              <a:rPr lang="en-US"/>
              <a:t>Second level</a:t>
            </a:r>
          </a:p>
        </p:txBody>
      </p:sp>
      <p:sp>
        <p:nvSpPr>
          <p:cNvPr id="26" name="Slide Number Placeholder 5">
            <a:extLst>
              <a:ext uri="{FF2B5EF4-FFF2-40B4-BE49-F238E27FC236}">
                <a16:creationId xmlns:a16="http://schemas.microsoft.com/office/drawing/2014/main" id="{81F050A6-EA83-E74A-B437-9CE650A49F31}"/>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bg1"/>
                </a:solidFill>
                <a:latin typeface="+mn-lt"/>
              </a:defRPr>
            </a:lvl1pPr>
          </a:lstStyle>
          <a:p>
            <a:fld id="{D156BFF5-A11A-234E-A308-E7366A28581C}" type="slidenum">
              <a:rPr lang="en-US" smtClean="0"/>
              <a:pPr/>
              <a:t>‹#›</a:t>
            </a:fld>
            <a:endParaRPr lang="en-US"/>
          </a:p>
        </p:txBody>
      </p:sp>
      <p:sp>
        <p:nvSpPr>
          <p:cNvPr id="27" name="Footer Placeholder 4">
            <a:extLst>
              <a:ext uri="{FF2B5EF4-FFF2-40B4-BE49-F238E27FC236}">
                <a16:creationId xmlns:a16="http://schemas.microsoft.com/office/drawing/2014/main" id="{575460F1-C651-F546-B045-03A112F086C5}"/>
              </a:ext>
            </a:extLst>
          </p:cNvPr>
          <p:cNvSpPr>
            <a:spLocks noGrp="1"/>
          </p:cNvSpPr>
          <p:nvPr>
            <p:ph type="ftr" sz="quarter" idx="3"/>
          </p:nvPr>
        </p:nvSpPr>
        <p:spPr>
          <a:xfrm>
            <a:off x="3567948" y="6356350"/>
            <a:ext cx="2649255" cy="365125"/>
          </a:xfrm>
          <a:prstGeom prst="rect">
            <a:avLst/>
          </a:prstGeom>
        </p:spPr>
        <p:txBody>
          <a:bodyPr vert="horz" lIns="91440" tIns="45720" rIns="91440" bIns="45720" rtlCol="0" anchor="ctr"/>
          <a:lstStyle>
            <a:lvl1pPr algn="l">
              <a:defRPr sz="1200">
                <a:solidFill>
                  <a:schemeClr val="accent4"/>
                </a:solidFill>
                <a:latin typeface="+mn-lt"/>
              </a:defRPr>
            </a:lvl1pPr>
          </a:lstStyle>
          <a:p>
            <a:r>
              <a:rPr lang="en-US"/>
              <a:t>PITCH DECK</a:t>
            </a:r>
          </a:p>
        </p:txBody>
      </p:sp>
      <p:sp>
        <p:nvSpPr>
          <p:cNvPr id="28" name="Date Placeholder 3">
            <a:extLst>
              <a:ext uri="{FF2B5EF4-FFF2-40B4-BE49-F238E27FC236}">
                <a16:creationId xmlns:a16="http://schemas.microsoft.com/office/drawing/2014/main" id="{EBDA48E1-37F9-284F-8F7F-426F4063D06A}"/>
              </a:ext>
            </a:extLst>
          </p:cNvPr>
          <p:cNvSpPr>
            <a:spLocks noGrp="1"/>
          </p:cNvSpPr>
          <p:nvPr>
            <p:ph type="dt" sz="half" idx="23"/>
          </p:nvPr>
        </p:nvSpPr>
        <p:spPr>
          <a:xfrm>
            <a:off x="10285388" y="6356350"/>
            <a:ext cx="1429284" cy="365125"/>
          </a:xfrm>
          <a:prstGeom prst="rect">
            <a:avLst/>
          </a:prstGeom>
        </p:spPr>
        <p:txBody>
          <a:bodyPr anchor="ctr"/>
          <a:lstStyle>
            <a:lvl1pPr algn="r">
              <a:defRPr sz="1200">
                <a:solidFill>
                  <a:schemeClr val="accent4"/>
                </a:solidFill>
                <a:latin typeface="+mn-lt"/>
              </a:defRPr>
            </a:lvl1pPr>
          </a:lstStyle>
          <a:p>
            <a:r>
              <a:rPr lang="en-US"/>
              <a:t>6/15/XX</a:t>
            </a:r>
          </a:p>
        </p:txBody>
      </p:sp>
    </p:spTree>
    <p:extLst>
      <p:ext uri="{BB962C8B-B14F-4D97-AF65-F5344CB8AC3E}">
        <p14:creationId xmlns:p14="http://schemas.microsoft.com/office/powerpoint/2010/main" val="2697106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7E13EF0-6E32-8E44-B09A-9B746B2D25C3}"/>
              </a:ext>
            </a:extLst>
          </p:cNvPr>
          <p:cNvSpPr>
            <a:spLocks noGrp="1"/>
          </p:cNvSpPr>
          <p:nvPr>
            <p:ph type="pic" sz="quarter" idx="10"/>
          </p:nvPr>
        </p:nvSpPr>
        <p:spPr>
          <a:xfrm>
            <a:off x="0" y="0"/>
            <a:ext cx="6112812" cy="6858000"/>
          </a:xfrm>
        </p:spPr>
        <p:txBody>
          <a:bodyPr/>
          <a:lstStyle/>
          <a:p>
            <a:endParaRPr lang="en-US"/>
          </a:p>
        </p:txBody>
      </p:sp>
      <p:sp>
        <p:nvSpPr>
          <p:cNvPr id="16" name="Rectangle 15">
            <a:extLst>
              <a:ext uri="{FF2B5EF4-FFF2-40B4-BE49-F238E27FC236}">
                <a16:creationId xmlns:a16="http://schemas.microsoft.com/office/drawing/2014/main" id="{0CE1975B-7553-C840-BF64-61486AF5C4C0}"/>
              </a:ext>
            </a:extLst>
          </p:cNvPr>
          <p:cNvSpPr/>
          <p:nvPr userDrawn="1"/>
        </p:nvSpPr>
        <p:spPr>
          <a:xfrm>
            <a:off x="6112812" y="0"/>
            <a:ext cx="607918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ooter Placeholder 22">
            <a:extLst>
              <a:ext uri="{FF2B5EF4-FFF2-40B4-BE49-F238E27FC236}">
                <a16:creationId xmlns:a16="http://schemas.microsoft.com/office/drawing/2014/main" id="{CA0C724A-FAD9-E146-A1C8-EBAE3739D2E1}"/>
              </a:ext>
            </a:extLst>
          </p:cNvPr>
          <p:cNvSpPr>
            <a:spLocks noGrp="1"/>
          </p:cNvSpPr>
          <p:nvPr>
            <p:ph type="ftr" sz="quarter" idx="19"/>
          </p:nvPr>
        </p:nvSpPr>
        <p:spPr>
          <a:xfrm>
            <a:off x="6583590" y="6356350"/>
            <a:ext cx="2704893" cy="365125"/>
          </a:xfrm>
          <a:prstGeom prst="rect">
            <a:avLst/>
          </a:prstGeom>
        </p:spPr>
        <p:txBody>
          <a:bodyPr/>
          <a:lstStyle>
            <a:lvl1pPr algn="l">
              <a:defRPr>
                <a:solidFill>
                  <a:schemeClr val="bg2">
                    <a:lumMod val="75000"/>
                  </a:schemeClr>
                </a:solidFill>
              </a:defRPr>
            </a:lvl1pPr>
          </a:lstStyle>
          <a:p>
            <a:r>
              <a:rPr lang="en-US"/>
              <a:t>PITCH DECK</a:t>
            </a:r>
          </a:p>
        </p:txBody>
      </p:sp>
      <p:sp>
        <p:nvSpPr>
          <p:cNvPr id="23" name="Date Placeholder 3">
            <a:extLst>
              <a:ext uri="{FF2B5EF4-FFF2-40B4-BE49-F238E27FC236}">
                <a16:creationId xmlns:a16="http://schemas.microsoft.com/office/drawing/2014/main" id="{219A6394-C717-394F-8623-E4D3D24F588A}"/>
              </a:ext>
            </a:extLst>
          </p:cNvPr>
          <p:cNvSpPr>
            <a:spLocks noGrp="1"/>
          </p:cNvSpPr>
          <p:nvPr>
            <p:ph type="dt" sz="half" idx="2"/>
          </p:nvPr>
        </p:nvSpPr>
        <p:spPr>
          <a:xfrm>
            <a:off x="10346790" y="6356350"/>
            <a:ext cx="1367880" cy="365125"/>
          </a:xfrm>
          <a:prstGeom prst="rect">
            <a:avLst/>
          </a:prstGeom>
        </p:spPr>
        <p:txBody>
          <a:bodyPr anchor="ctr"/>
          <a:lstStyle>
            <a:lvl1pPr algn="r">
              <a:defRPr sz="1200">
                <a:solidFill>
                  <a:schemeClr val="bg2">
                    <a:lumMod val="75000"/>
                  </a:schemeClr>
                </a:solidFill>
                <a:latin typeface="Avenir Next LT Pro" panose="020B0504020202020204" pitchFamily="34" charset="77"/>
              </a:defRPr>
            </a:lvl1pPr>
          </a:lstStyle>
          <a:p>
            <a:r>
              <a:rPr lang="en-US"/>
              <a:t>6/15/XX</a:t>
            </a:r>
          </a:p>
        </p:txBody>
      </p:sp>
      <p:sp>
        <p:nvSpPr>
          <p:cNvPr id="14" name="Slide Number Placeholder 5">
            <a:extLst>
              <a:ext uri="{FF2B5EF4-FFF2-40B4-BE49-F238E27FC236}">
                <a16:creationId xmlns:a16="http://schemas.microsoft.com/office/drawing/2014/main" id="{3EE49E08-B4B7-D941-8502-9C8CE598A2F5}"/>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bg1"/>
                </a:solidFill>
                <a:latin typeface="Avenir Next LT Pro" panose="020B0504020202020204" pitchFamily="34" charset="77"/>
              </a:defRPr>
            </a:lvl1pPr>
          </a:lstStyle>
          <a:p>
            <a:fld id="{D156BFF5-A11A-234E-A308-E7366A28581C}" type="slidenum">
              <a:rPr lang="en-US" smtClean="0"/>
              <a:pPr/>
              <a:t>‹#›</a:t>
            </a:fld>
            <a:endParaRPr lang="en-US"/>
          </a:p>
        </p:txBody>
      </p:sp>
      <p:sp>
        <p:nvSpPr>
          <p:cNvPr id="15" name="Title 1">
            <a:extLst>
              <a:ext uri="{FF2B5EF4-FFF2-40B4-BE49-F238E27FC236}">
                <a16:creationId xmlns:a16="http://schemas.microsoft.com/office/drawing/2014/main" id="{8A557EA6-ABC6-F740-833E-ED900088C69B}"/>
              </a:ext>
            </a:extLst>
          </p:cNvPr>
          <p:cNvSpPr>
            <a:spLocks noGrp="1"/>
          </p:cNvSpPr>
          <p:nvPr>
            <p:ph type="title"/>
          </p:nvPr>
        </p:nvSpPr>
        <p:spPr>
          <a:xfrm>
            <a:off x="6605729" y="944457"/>
            <a:ext cx="5108943" cy="1130788"/>
          </a:xfrm>
        </p:spPr>
        <p:txBody>
          <a:bodyPr anchor="t" anchorCtr="0">
            <a:normAutofit/>
          </a:bodyPr>
          <a:lstStyle>
            <a:lvl1pPr>
              <a:defRPr sz="5400">
                <a:solidFill>
                  <a:schemeClr val="bg2">
                    <a:lumMod val="75000"/>
                  </a:schemeClr>
                </a:solidFill>
                <a:latin typeface="+mj-lt"/>
              </a:defRPr>
            </a:lvl1pPr>
          </a:lstStyle>
          <a:p>
            <a:r>
              <a:rPr lang="en-US"/>
              <a:t>Click to edit Master title style</a:t>
            </a:r>
          </a:p>
        </p:txBody>
      </p:sp>
      <p:sp>
        <p:nvSpPr>
          <p:cNvPr id="19" name="Text Placeholder 2">
            <a:extLst>
              <a:ext uri="{FF2B5EF4-FFF2-40B4-BE49-F238E27FC236}">
                <a16:creationId xmlns:a16="http://schemas.microsoft.com/office/drawing/2014/main" id="{EF6BE1F8-2B6C-B747-9F21-ECF2386BED2C}"/>
              </a:ext>
            </a:extLst>
          </p:cNvPr>
          <p:cNvSpPr>
            <a:spLocks noGrp="1"/>
          </p:cNvSpPr>
          <p:nvPr>
            <p:ph type="body" idx="1"/>
          </p:nvPr>
        </p:nvSpPr>
        <p:spPr>
          <a:xfrm>
            <a:off x="6605727" y="2125820"/>
            <a:ext cx="5108943" cy="3787723"/>
          </a:xfrm>
        </p:spPr>
        <p:txBody>
          <a:bodyPr>
            <a:normAutofit/>
          </a:bodyPr>
          <a:lstStyle>
            <a:lvl1pPr marL="0" indent="0">
              <a:lnSpc>
                <a:spcPct val="150000"/>
              </a:lnSpc>
              <a:buNone/>
              <a:defRPr sz="1600">
                <a:solidFill>
                  <a:schemeClr val="bg2">
                    <a:lumMod val="75000"/>
                  </a:schemeClr>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9920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No Ban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9985B93-457D-2645-8006-56655BA16ECE}"/>
              </a:ext>
            </a:extLst>
          </p:cNvPr>
          <p:cNvSpPr>
            <a:spLocks noGrp="1"/>
          </p:cNvSpPr>
          <p:nvPr>
            <p:ph type="pic" sz="quarter" idx="11"/>
          </p:nvPr>
        </p:nvSpPr>
        <p:spPr>
          <a:xfrm>
            <a:off x="0" y="0"/>
            <a:ext cx="12192000" cy="6858000"/>
          </a:xfrm>
        </p:spPr>
        <p:txBody>
          <a:bodyPr/>
          <a:lstStyle/>
          <a:p>
            <a:endParaRPr lang="en-US"/>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92918" y="4526866"/>
            <a:ext cx="6286255" cy="1427894"/>
          </a:xfrm>
          <a:effectLst>
            <a:outerShdw blurRad="152422" dist="77657" sx="110000" sy="110000" algn="ctr" rotWithShape="0">
              <a:schemeClr val="tx1">
                <a:alpha val="93000"/>
              </a:schemeClr>
            </a:outerShdw>
          </a:effectLst>
        </p:spPr>
        <p:txBody>
          <a:bodyPr anchor="ctr" anchorCtr="0">
            <a:normAutofit/>
          </a:bodyPr>
          <a:lstStyle>
            <a:lvl1pPr marL="0" indent="0" algn="l">
              <a:buNone/>
              <a:defRPr sz="1600" spc="0">
                <a:solidFill>
                  <a:schemeClr val="bg1"/>
                </a:solidFill>
                <a:effectLst>
                  <a:outerShdw blurRad="350742" sx="102000" sy="102000" algn="ctr" rotWithShape="0">
                    <a:prstClr val="black">
                      <a:alpha val="40000"/>
                    </a:prstClr>
                  </a:outerShdw>
                </a:effectLst>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492917" y="3371723"/>
            <a:ext cx="6286255" cy="1128589"/>
          </a:xfrm>
          <a:effectLst>
            <a:outerShdw blurRad="63500" dist="150885" sx="102000" sy="102000" algn="ctr" rotWithShape="0">
              <a:prstClr val="black">
                <a:alpha val="40000"/>
              </a:prstClr>
            </a:outerShdw>
          </a:effectLst>
        </p:spPr>
        <p:txBody>
          <a:bodyPr anchor="ctr" anchorCtr="0">
            <a:noAutofit/>
          </a:bodyPr>
          <a:lstStyle>
            <a:lvl1pPr algn="l">
              <a:defRPr sz="5400">
                <a:solidFill>
                  <a:schemeClr val="accent6"/>
                </a:solidFill>
                <a:effectLst/>
                <a:latin typeface="+mj-lt"/>
              </a:defRPr>
            </a:lvl1pPr>
          </a:lstStyle>
          <a:p>
            <a:r>
              <a:rPr lang="en-US"/>
              <a:t>Click to edit Master</a:t>
            </a:r>
          </a:p>
        </p:txBody>
      </p:sp>
      <p:sp>
        <p:nvSpPr>
          <p:cNvPr id="17" name="Footer Placeholder 2">
            <a:extLst>
              <a:ext uri="{FF2B5EF4-FFF2-40B4-BE49-F238E27FC236}">
                <a16:creationId xmlns:a16="http://schemas.microsoft.com/office/drawing/2014/main" id="{D18A3310-50EE-3142-930B-D378A2C7196F}"/>
              </a:ext>
            </a:extLst>
          </p:cNvPr>
          <p:cNvSpPr>
            <a:spLocks noGrp="1"/>
          </p:cNvSpPr>
          <p:nvPr>
            <p:ph type="ftr" sz="quarter" idx="21"/>
          </p:nvPr>
        </p:nvSpPr>
        <p:spPr>
          <a:xfrm>
            <a:off x="4038600" y="6356350"/>
            <a:ext cx="4114800" cy="365125"/>
          </a:xfrm>
        </p:spPr>
        <p:txBody>
          <a:bodyPr/>
          <a:lstStyle>
            <a:lvl1pPr algn="ctr">
              <a:defRPr>
                <a:solidFill>
                  <a:schemeClr val="bg1"/>
                </a:solidFill>
                <a:latin typeface="+mn-lt"/>
              </a:defRPr>
            </a:lvl1pPr>
          </a:lstStyle>
          <a:p>
            <a:r>
              <a:rPr lang="en-US"/>
              <a:t>PITCH DECK</a:t>
            </a:r>
          </a:p>
        </p:txBody>
      </p:sp>
      <p:sp>
        <p:nvSpPr>
          <p:cNvPr id="18" name="Date Placeholder 3">
            <a:extLst>
              <a:ext uri="{FF2B5EF4-FFF2-40B4-BE49-F238E27FC236}">
                <a16:creationId xmlns:a16="http://schemas.microsoft.com/office/drawing/2014/main" id="{D1020E5D-288E-E247-868A-B07CC082BE33}"/>
              </a:ext>
            </a:extLst>
          </p:cNvPr>
          <p:cNvSpPr>
            <a:spLocks noGrp="1"/>
          </p:cNvSpPr>
          <p:nvPr>
            <p:ph type="dt" sz="half" idx="23"/>
          </p:nvPr>
        </p:nvSpPr>
        <p:spPr>
          <a:xfrm>
            <a:off x="10285388" y="6356350"/>
            <a:ext cx="1429284" cy="365125"/>
          </a:xfrm>
          <a:prstGeom prst="rect">
            <a:avLst/>
          </a:prstGeom>
        </p:spPr>
        <p:txBody>
          <a:bodyPr anchor="ctr"/>
          <a:lstStyle>
            <a:lvl1pPr algn="r">
              <a:defRPr sz="1200">
                <a:solidFill>
                  <a:schemeClr val="bg1"/>
                </a:solidFill>
                <a:latin typeface="+mn-lt"/>
              </a:defRPr>
            </a:lvl1pPr>
          </a:lstStyle>
          <a:p>
            <a:r>
              <a:rPr lang="en-US"/>
              <a:t>6/15/XX</a:t>
            </a:r>
          </a:p>
        </p:txBody>
      </p:sp>
      <p:sp>
        <p:nvSpPr>
          <p:cNvPr id="19" name="Slide Number Placeholder 5">
            <a:extLst>
              <a:ext uri="{FF2B5EF4-FFF2-40B4-BE49-F238E27FC236}">
                <a16:creationId xmlns:a16="http://schemas.microsoft.com/office/drawing/2014/main" id="{5C55A823-31F2-AB4B-BB7C-DC2A8B833B64}"/>
              </a:ext>
            </a:extLst>
          </p:cNvPr>
          <p:cNvSpPr>
            <a:spLocks noGrp="1"/>
          </p:cNvSpPr>
          <p:nvPr>
            <p:ph type="sldNum" sz="quarter" idx="24"/>
          </p:nvPr>
        </p:nvSpPr>
        <p:spPr>
          <a:xfrm>
            <a:off x="492917" y="6356350"/>
            <a:ext cx="1104900" cy="365125"/>
          </a:xfrm>
          <a:prstGeom prst="rect">
            <a:avLst/>
          </a:prstGeom>
        </p:spPr>
        <p:txBody>
          <a:bodyPr lIns="91440" anchor="ctr"/>
          <a:lstStyle>
            <a:lvl1pPr>
              <a:defRPr sz="1200">
                <a:solidFill>
                  <a:schemeClr val="bg1"/>
                </a:solidFill>
                <a:latin typeface="+mn-lt"/>
              </a:defRPr>
            </a:lvl1pPr>
          </a:lstStyle>
          <a:p>
            <a:fld id="{D156BFF5-A11A-234E-A308-E7366A28581C}" type="slidenum">
              <a:rPr lang="en-US" smtClean="0"/>
              <a:pPr/>
              <a:t>‹#›</a:t>
            </a:fld>
            <a:endParaRPr lang="en-US"/>
          </a:p>
        </p:txBody>
      </p:sp>
    </p:spTree>
    <p:extLst>
      <p:ext uri="{BB962C8B-B14F-4D97-AF65-F5344CB8AC3E}">
        <p14:creationId xmlns:p14="http://schemas.microsoft.com/office/powerpoint/2010/main" val="2968429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2D9CC-6480-4575-B778-3317BDE476DF}"/>
              </a:ext>
            </a:extLst>
          </p:cNvPr>
          <p:cNvSpPr>
            <a:spLocks noGrp="1"/>
          </p:cNvSpPr>
          <p:nvPr>
            <p:ph type="title"/>
          </p:nvPr>
        </p:nvSpPr>
        <p:spPr>
          <a:xfrm>
            <a:off x="493776" y="365760"/>
            <a:ext cx="11219688" cy="1143000"/>
          </a:xfrm>
        </p:spPr>
        <p:txBody>
          <a:bodyPr>
            <a:normAutofit/>
          </a:bodyPr>
          <a:lstStyle>
            <a:lvl1pPr>
              <a:defRPr sz="5400">
                <a:solidFill>
                  <a:schemeClr val="bg2">
                    <a:lumMod val="75000"/>
                  </a:schemeClr>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16A0AED2-5674-4222-8972-52689F444CEA}"/>
              </a:ext>
            </a:extLst>
          </p:cNvPr>
          <p:cNvSpPr>
            <a:spLocks noGrp="1"/>
          </p:cNvSpPr>
          <p:nvPr>
            <p:ph type="ftr" sz="quarter" idx="10"/>
          </p:nvPr>
        </p:nvSpPr>
        <p:spPr/>
        <p:txBody>
          <a:bodyPr/>
          <a:lstStyle>
            <a:lvl1pPr>
              <a:defRPr>
                <a:solidFill>
                  <a:schemeClr val="accent4"/>
                </a:solidFill>
              </a:defRPr>
            </a:lvl1pPr>
          </a:lstStyle>
          <a:p>
            <a:r>
              <a:rPr lang="en-US"/>
              <a:t>PITCH DECK</a:t>
            </a:r>
          </a:p>
        </p:txBody>
      </p:sp>
      <p:sp>
        <p:nvSpPr>
          <p:cNvPr id="4" name="Date Placeholder 3">
            <a:extLst>
              <a:ext uri="{FF2B5EF4-FFF2-40B4-BE49-F238E27FC236}">
                <a16:creationId xmlns:a16="http://schemas.microsoft.com/office/drawing/2014/main" id="{CC765A4F-AA3E-43FE-A847-E23C0669A463}"/>
              </a:ext>
            </a:extLst>
          </p:cNvPr>
          <p:cNvSpPr>
            <a:spLocks noGrp="1"/>
          </p:cNvSpPr>
          <p:nvPr>
            <p:ph type="dt" sz="half" idx="11"/>
          </p:nvPr>
        </p:nvSpPr>
        <p:spPr>
          <a:xfrm>
            <a:off x="9067800" y="6356350"/>
            <a:ext cx="2645664" cy="365125"/>
          </a:xfrm>
        </p:spPr>
        <p:txBody>
          <a:bodyPr/>
          <a:lstStyle>
            <a:lvl1pPr>
              <a:defRPr>
                <a:solidFill>
                  <a:schemeClr val="accent4"/>
                </a:solidFill>
              </a:defRPr>
            </a:lvl1pPr>
          </a:lstStyle>
          <a:p>
            <a:r>
              <a:rPr lang="en-US"/>
              <a:t>6/15/XX</a:t>
            </a:r>
          </a:p>
        </p:txBody>
      </p:sp>
      <p:sp>
        <p:nvSpPr>
          <p:cNvPr id="5" name="Slide Number Placeholder 4">
            <a:extLst>
              <a:ext uri="{FF2B5EF4-FFF2-40B4-BE49-F238E27FC236}">
                <a16:creationId xmlns:a16="http://schemas.microsoft.com/office/drawing/2014/main" id="{0C5E53FA-20A3-4A6C-A6FF-3E65560A0367}"/>
              </a:ext>
            </a:extLst>
          </p:cNvPr>
          <p:cNvSpPr>
            <a:spLocks noGrp="1"/>
          </p:cNvSpPr>
          <p:nvPr>
            <p:ph type="sldNum" sz="quarter" idx="12"/>
          </p:nvPr>
        </p:nvSpPr>
        <p:spPr>
          <a:xfrm>
            <a:off x="493776" y="6356350"/>
            <a:ext cx="992124" cy="365125"/>
          </a:xfrm>
        </p:spPr>
        <p:txBody>
          <a:bodyPr/>
          <a:lstStyle>
            <a:lvl1pPr>
              <a:defRPr>
                <a:solidFill>
                  <a:schemeClr val="accent4"/>
                </a:solidFill>
              </a:defRPr>
            </a:lvl1pPr>
          </a:lstStyle>
          <a:p>
            <a:fld id="{D156BFF5-A11A-234E-A308-E7366A28581C}" type="slidenum">
              <a:rPr lang="en-US" smtClean="0"/>
              <a:pPr/>
              <a:t>‹#›</a:t>
            </a:fld>
            <a:endParaRPr lang="en-US"/>
          </a:p>
        </p:txBody>
      </p:sp>
      <p:sp>
        <p:nvSpPr>
          <p:cNvPr id="7" name="Content Placeholder 6">
            <a:extLst>
              <a:ext uri="{FF2B5EF4-FFF2-40B4-BE49-F238E27FC236}">
                <a16:creationId xmlns:a16="http://schemas.microsoft.com/office/drawing/2014/main" id="{9314D47D-F679-4E7B-BCBF-874BF928A5E4}"/>
              </a:ext>
            </a:extLst>
          </p:cNvPr>
          <p:cNvSpPr>
            <a:spLocks noGrp="1"/>
          </p:cNvSpPr>
          <p:nvPr>
            <p:ph sz="quarter" idx="13"/>
          </p:nvPr>
        </p:nvSpPr>
        <p:spPr>
          <a:xfrm>
            <a:off x="493776" y="1858963"/>
            <a:ext cx="11219688" cy="3829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1573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FFDD0CA-CA3A-6B4B-B159-01C6EA1B2519}"/>
              </a:ext>
            </a:extLst>
          </p:cNvPr>
          <p:cNvSpPr>
            <a:spLocks noGrp="1"/>
          </p:cNvSpPr>
          <p:nvPr>
            <p:ph type="pic" sz="quarter" idx="12"/>
          </p:nvPr>
        </p:nvSpPr>
        <p:spPr>
          <a:xfrm>
            <a:off x="9053538" y="0"/>
            <a:ext cx="3138461" cy="6858000"/>
          </a:xfrm>
        </p:spPr>
        <p:txBody>
          <a:bodyPr/>
          <a:lstStyle>
            <a:lvl1pPr>
              <a:defRPr>
                <a:latin typeface="+mn-lt"/>
              </a:defRPr>
            </a:lvl1pPr>
          </a:lstStyle>
          <a:p>
            <a:endParaRPr lang="en-US"/>
          </a:p>
        </p:txBody>
      </p:sp>
      <p:sp>
        <p:nvSpPr>
          <p:cNvPr id="15" name="Rectangle 14">
            <a:extLst>
              <a:ext uri="{FF2B5EF4-FFF2-40B4-BE49-F238E27FC236}">
                <a16:creationId xmlns:a16="http://schemas.microsoft.com/office/drawing/2014/main" id="{0D2A4CD6-5B55-2241-968E-97DAA8580DCC}"/>
              </a:ext>
            </a:extLst>
          </p:cNvPr>
          <p:cNvSpPr/>
          <p:nvPr userDrawn="1"/>
        </p:nvSpPr>
        <p:spPr>
          <a:xfrm>
            <a:off x="0" y="0"/>
            <a:ext cx="905894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 name="Text Placeholder 4">
            <a:extLst>
              <a:ext uri="{FF2B5EF4-FFF2-40B4-BE49-F238E27FC236}">
                <a16:creationId xmlns:a16="http://schemas.microsoft.com/office/drawing/2014/main" id="{189A0273-17AD-8245-A2FA-D01083334AB6}"/>
              </a:ext>
            </a:extLst>
          </p:cNvPr>
          <p:cNvSpPr>
            <a:spLocks noGrp="1"/>
          </p:cNvSpPr>
          <p:nvPr>
            <p:ph type="body" sz="quarter" idx="16" hasCustomPrompt="1"/>
          </p:nvPr>
        </p:nvSpPr>
        <p:spPr>
          <a:xfrm>
            <a:off x="1485900" y="2532888"/>
            <a:ext cx="4876800" cy="3689350"/>
          </a:xfrm>
        </p:spPr>
        <p:txBody>
          <a:bodyPr>
            <a:noAutofit/>
          </a:bodyPr>
          <a:lstStyle>
            <a:lvl1pPr marL="0" indent="0">
              <a:buNone/>
              <a:defRPr sz="41300">
                <a:solidFill>
                  <a:schemeClr val="tx2">
                    <a:lumMod val="60000"/>
                    <a:lumOff val="40000"/>
                    <a:alpha val="20000"/>
                  </a:schemeClr>
                </a:solidFill>
                <a:latin typeface="+mj-lt"/>
              </a:defRPr>
            </a:lvl1pPr>
            <a:lvl2pPr marL="457200" indent="0">
              <a:buNone/>
              <a:defRPr>
                <a:latin typeface="Elephant Pro" pitchFamily="2" charset="0"/>
              </a:defRPr>
            </a:lvl2pPr>
            <a:lvl3pPr marL="914400" indent="0">
              <a:buNone/>
              <a:defRPr>
                <a:latin typeface="Elephant Pro" pitchFamily="2" charset="0"/>
              </a:defRPr>
            </a:lvl3pPr>
            <a:lvl4pPr marL="1371600" indent="0">
              <a:buNone/>
              <a:defRPr>
                <a:latin typeface="Elephant Pro" pitchFamily="2" charset="0"/>
              </a:defRPr>
            </a:lvl4pPr>
            <a:lvl5pPr marL="1828800" indent="0">
              <a:buNone/>
              <a:defRPr>
                <a:latin typeface="Elephant Pro" pitchFamily="2" charset="0"/>
              </a:defRPr>
            </a:lvl5pPr>
          </a:lstStyle>
          <a:p>
            <a:pPr lvl="0"/>
            <a:r>
              <a:rPr lang="en-US"/>
              <a:t>A</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487679" y="736979"/>
            <a:ext cx="8052748" cy="1325563"/>
          </a:xfrm>
        </p:spPr>
        <p:txBody>
          <a:bodyPr anchor="ctr" anchorCtr="0">
            <a:normAutofit/>
          </a:bodyPr>
          <a:lstStyle>
            <a:lvl1pPr>
              <a:defRPr sz="5400">
                <a:solidFill>
                  <a:schemeClr val="accent5">
                    <a:lumMod val="60000"/>
                    <a:lumOff val="40000"/>
                  </a:schemeClr>
                </a:solidFill>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487679" y="2112264"/>
            <a:ext cx="3840480" cy="3615522"/>
          </a:xfrm>
        </p:spPr>
        <p:txBody>
          <a:bodyPr>
            <a:normAutofit/>
          </a:bodyPr>
          <a:lstStyle>
            <a:lvl1pPr marL="0" indent="0">
              <a:lnSpc>
                <a:spcPct val="100000"/>
              </a:lnSpc>
              <a:spcBef>
                <a:spcPts val="600"/>
              </a:spcBef>
              <a:buNone/>
              <a:defRPr sz="1600" b="1">
                <a:solidFill>
                  <a:schemeClr val="bg1"/>
                </a:solidFill>
                <a:latin typeface="+mn-lt"/>
              </a:defRPr>
            </a:lvl1pPr>
            <a:lvl2pPr marL="0" indent="0">
              <a:lnSpc>
                <a:spcPct val="100000"/>
              </a:lnSpc>
              <a:spcBef>
                <a:spcPts val="600"/>
              </a:spcBef>
              <a:buNone/>
              <a:defRPr sz="1600">
                <a:solidFill>
                  <a:schemeClr val="bg1"/>
                </a:solidFill>
                <a:latin typeface="+mn-lt"/>
              </a:defRPr>
            </a:lvl2pPr>
            <a:lvl3pPr marL="914400" indent="0">
              <a:lnSpc>
                <a:spcPct val="125000"/>
              </a:lnSpc>
              <a:buNone/>
              <a:defRPr sz="1600">
                <a:solidFill>
                  <a:schemeClr val="bg1"/>
                </a:solidFill>
                <a:latin typeface="+mn-lt"/>
              </a:defRPr>
            </a:lvl3pPr>
            <a:lvl4pPr marL="1371600" indent="0">
              <a:lnSpc>
                <a:spcPct val="125000"/>
              </a:lnSpc>
              <a:buNone/>
              <a:defRPr sz="1600">
                <a:solidFill>
                  <a:schemeClr val="bg1"/>
                </a:solidFill>
                <a:latin typeface="+mn-lt"/>
              </a:defRPr>
            </a:lvl4pPr>
            <a:lvl5pPr marL="1828800" indent="0">
              <a:lnSpc>
                <a:spcPct val="125000"/>
              </a:lnSpc>
              <a:buNone/>
              <a:defRPr sz="1600">
                <a:solidFill>
                  <a:schemeClr val="bg1"/>
                </a:solidFill>
                <a:latin typeface="+mn-lt"/>
              </a:defRPr>
            </a:lvl5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D86F08CA-81DF-F947-B8E0-693791CF0074}"/>
              </a:ext>
            </a:extLst>
          </p:cNvPr>
          <p:cNvSpPr>
            <a:spLocks noGrp="1"/>
          </p:cNvSpPr>
          <p:nvPr>
            <p:ph idx="15"/>
          </p:nvPr>
        </p:nvSpPr>
        <p:spPr>
          <a:xfrm>
            <a:off x="4699947" y="2112264"/>
            <a:ext cx="3840480" cy="3615522"/>
          </a:xfrm>
        </p:spPr>
        <p:txBody>
          <a:bodyPr>
            <a:normAutofit/>
          </a:bodyPr>
          <a:lstStyle>
            <a:lvl1pPr marL="0" indent="0">
              <a:lnSpc>
                <a:spcPct val="100000"/>
              </a:lnSpc>
              <a:spcBef>
                <a:spcPts val="600"/>
              </a:spcBef>
              <a:buNone/>
              <a:defRPr sz="1600" b="1">
                <a:solidFill>
                  <a:schemeClr val="bg1"/>
                </a:solidFill>
                <a:latin typeface="+mn-lt"/>
              </a:defRPr>
            </a:lvl1pPr>
            <a:lvl2pPr marL="0" indent="0">
              <a:lnSpc>
                <a:spcPct val="100000"/>
              </a:lnSpc>
              <a:spcBef>
                <a:spcPts val="600"/>
              </a:spcBef>
              <a:buNone/>
              <a:defRPr sz="1600">
                <a:solidFill>
                  <a:schemeClr val="bg1"/>
                </a:solidFill>
                <a:latin typeface="+mn-lt"/>
              </a:defRPr>
            </a:lvl2pPr>
            <a:lvl3pPr marL="914400" indent="0">
              <a:lnSpc>
                <a:spcPct val="125000"/>
              </a:lnSpc>
              <a:buNone/>
              <a:defRPr sz="1600">
                <a:solidFill>
                  <a:schemeClr val="bg1"/>
                </a:solidFill>
                <a:latin typeface="+mn-lt"/>
              </a:defRPr>
            </a:lvl3pPr>
            <a:lvl4pPr marL="1371600" indent="0">
              <a:lnSpc>
                <a:spcPct val="125000"/>
              </a:lnSpc>
              <a:buNone/>
              <a:defRPr sz="1600">
                <a:solidFill>
                  <a:schemeClr val="bg1"/>
                </a:solidFill>
                <a:latin typeface="+mn-lt"/>
              </a:defRPr>
            </a:lvl4pPr>
            <a:lvl5pPr marL="1828800" indent="0">
              <a:lnSpc>
                <a:spcPct val="125000"/>
              </a:lnSpc>
              <a:buNone/>
              <a:defRPr sz="1600">
                <a:solidFill>
                  <a:schemeClr val="bg1"/>
                </a:solidFill>
                <a:latin typeface="+mn-lt"/>
              </a:defRPr>
            </a:lvl5pPr>
          </a:lstStyle>
          <a:p>
            <a:pPr lvl="0"/>
            <a:r>
              <a:rPr lang="en-US"/>
              <a:t>Click to edit Master text styles</a:t>
            </a:r>
          </a:p>
          <a:p>
            <a:pPr lvl="1"/>
            <a:r>
              <a:rPr lang="en-US"/>
              <a:t>Second level</a:t>
            </a:r>
          </a:p>
        </p:txBody>
      </p:sp>
      <p:sp>
        <p:nvSpPr>
          <p:cNvPr id="8" name="Date Placeholder 3">
            <a:extLst>
              <a:ext uri="{FF2B5EF4-FFF2-40B4-BE49-F238E27FC236}">
                <a16:creationId xmlns:a16="http://schemas.microsoft.com/office/drawing/2014/main" id="{323D570B-86E3-CA47-81D9-EDC9161E0614}"/>
              </a:ext>
            </a:extLst>
          </p:cNvPr>
          <p:cNvSpPr>
            <a:spLocks noGrp="1"/>
          </p:cNvSpPr>
          <p:nvPr>
            <p:ph type="dt" sz="half" idx="2"/>
          </p:nvPr>
        </p:nvSpPr>
        <p:spPr>
          <a:xfrm>
            <a:off x="6453352" y="6356350"/>
            <a:ext cx="2087076" cy="365125"/>
          </a:xfrm>
          <a:prstGeom prst="rect">
            <a:avLst/>
          </a:prstGeom>
        </p:spPr>
        <p:txBody>
          <a:bodyPr anchor="ctr"/>
          <a:lstStyle>
            <a:lvl1pPr algn="r">
              <a:defRPr sz="1200">
                <a:solidFill>
                  <a:schemeClr val="bg1"/>
                </a:solidFill>
                <a:latin typeface="+mn-lt"/>
              </a:defRPr>
            </a:lvl1pPr>
          </a:lstStyle>
          <a:p>
            <a:r>
              <a:rPr lang="en-US"/>
              <a:t>6/15/XX</a:t>
            </a:r>
          </a:p>
        </p:txBody>
      </p:sp>
      <p:sp>
        <p:nvSpPr>
          <p:cNvPr id="20" name="Slide Number Placeholder 5">
            <a:extLst>
              <a:ext uri="{FF2B5EF4-FFF2-40B4-BE49-F238E27FC236}">
                <a16:creationId xmlns:a16="http://schemas.microsoft.com/office/drawing/2014/main" id="{7511E021-8C30-504E-A564-A97BE3ACC5AB}"/>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bg1"/>
                </a:solidFill>
                <a:latin typeface="+mn-lt"/>
              </a:defRPr>
            </a:lvl1pPr>
          </a:lstStyle>
          <a:p>
            <a:fld id="{D156BFF5-A11A-234E-A308-E7366A28581C}" type="slidenum">
              <a:rPr lang="en-US" smtClean="0"/>
              <a:pPr/>
              <a:t>‹#›</a:t>
            </a:fld>
            <a:endParaRPr lang="en-US"/>
          </a:p>
        </p:txBody>
      </p:sp>
      <p:sp>
        <p:nvSpPr>
          <p:cNvPr id="21" name="Footer Placeholder 16">
            <a:extLst>
              <a:ext uri="{FF2B5EF4-FFF2-40B4-BE49-F238E27FC236}">
                <a16:creationId xmlns:a16="http://schemas.microsoft.com/office/drawing/2014/main" id="{BE541518-B2D8-2B49-A671-6816AB3669C5}"/>
              </a:ext>
            </a:extLst>
          </p:cNvPr>
          <p:cNvSpPr>
            <a:spLocks noGrp="1"/>
          </p:cNvSpPr>
          <p:nvPr>
            <p:ph type="ftr" sz="quarter" idx="14"/>
          </p:nvPr>
        </p:nvSpPr>
        <p:spPr>
          <a:xfrm>
            <a:off x="2865020" y="6356350"/>
            <a:ext cx="3298065" cy="365125"/>
          </a:xfrm>
          <a:prstGeom prst="rect">
            <a:avLst/>
          </a:prstGeom>
        </p:spPr>
        <p:txBody>
          <a:bodyPr/>
          <a:lstStyle>
            <a:lvl1pPr algn="ctr">
              <a:defRPr>
                <a:latin typeface="+mn-lt"/>
              </a:defRPr>
            </a:lvl1pPr>
          </a:lstStyle>
          <a:p>
            <a:r>
              <a:rPr lang="en-US"/>
              <a:t>PITCH DECK</a:t>
            </a:r>
          </a:p>
        </p:txBody>
      </p:sp>
    </p:spTree>
    <p:extLst>
      <p:ext uri="{BB962C8B-B14F-4D97-AF65-F5344CB8AC3E}">
        <p14:creationId xmlns:p14="http://schemas.microsoft.com/office/powerpoint/2010/main" val="2782271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6920FAD-32AF-2040-A860-343F1039606F}"/>
              </a:ext>
            </a:extLst>
          </p:cNvPr>
          <p:cNvSpPr>
            <a:spLocks noGrp="1"/>
          </p:cNvSpPr>
          <p:nvPr>
            <p:ph type="pic" sz="quarter" idx="12"/>
          </p:nvPr>
        </p:nvSpPr>
        <p:spPr>
          <a:xfrm>
            <a:off x="0" y="0"/>
            <a:ext cx="6096000" cy="6857999"/>
          </a:xfrm>
        </p:spPr>
        <p:txBody>
          <a:bodyPr/>
          <a:lstStyle>
            <a:lvl1pPr>
              <a:defRPr>
                <a:latin typeface="+mn-lt"/>
              </a:defRPr>
            </a:lvl1pPr>
          </a:lstStyle>
          <a:p>
            <a:endParaRPr lang="en-US"/>
          </a:p>
        </p:txBody>
      </p:sp>
      <p:sp>
        <p:nvSpPr>
          <p:cNvPr id="12" name="Text Placeholder 11">
            <a:extLst>
              <a:ext uri="{FF2B5EF4-FFF2-40B4-BE49-F238E27FC236}">
                <a16:creationId xmlns:a16="http://schemas.microsoft.com/office/drawing/2014/main" id="{666DD3F9-667C-DF4D-8A62-CB6D43B65D23}"/>
              </a:ext>
            </a:extLst>
          </p:cNvPr>
          <p:cNvSpPr>
            <a:spLocks noGrp="1"/>
          </p:cNvSpPr>
          <p:nvPr>
            <p:ph type="body" sz="quarter" idx="11" hasCustomPrompt="1"/>
          </p:nvPr>
        </p:nvSpPr>
        <p:spPr>
          <a:xfrm>
            <a:off x="2162846" y="2550997"/>
            <a:ext cx="4669707" cy="4259377"/>
          </a:xfrm>
        </p:spPr>
        <p:txBody>
          <a:bodyPr anchor="t" anchorCtr="0">
            <a:noAutofit/>
          </a:bodyPr>
          <a:lstStyle>
            <a:lvl1pPr marL="0" indent="0">
              <a:buNone/>
              <a:defRPr sz="41300">
                <a:solidFill>
                  <a:schemeClr val="accent3">
                    <a:alpha val="40000"/>
                  </a:schemeClr>
                </a:solidFill>
                <a:latin typeface="+mj-lt"/>
              </a:defRPr>
            </a:lvl1pPr>
            <a:lvl2pPr marL="457200" indent="0">
              <a:buNone/>
              <a:defRPr sz="19900">
                <a:solidFill>
                  <a:schemeClr val="accent3">
                    <a:alpha val="40000"/>
                  </a:schemeClr>
                </a:solidFill>
                <a:latin typeface="+mj-lt"/>
              </a:defRPr>
            </a:lvl2pPr>
            <a:lvl3pPr marL="914400" indent="0">
              <a:buNone/>
              <a:defRPr sz="16600">
                <a:solidFill>
                  <a:schemeClr val="accent3">
                    <a:alpha val="40000"/>
                  </a:schemeClr>
                </a:solidFill>
                <a:latin typeface="+mj-lt"/>
              </a:defRPr>
            </a:lvl3pPr>
            <a:lvl4pPr marL="1371600" indent="0">
              <a:buNone/>
              <a:defRPr sz="13800">
                <a:solidFill>
                  <a:schemeClr val="accent3">
                    <a:alpha val="40000"/>
                  </a:schemeClr>
                </a:solidFill>
                <a:latin typeface="+mj-lt"/>
              </a:defRPr>
            </a:lvl4pPr>
            <a:lvl5pPr marL="1828800" indent="0">
              <a:buNone/>
              <a:defRPr sz="13800">
                <a:solidFill>
                  <a:schemeClr val="accent3">
                    <a:alpha val="40000"/>
                  </a:schemeClr>
                </a:solidFill>
                <a:latin typeface="+mj-lt"/>
              </a:defRPr>
            </a:lvl5pPr>
          </a:lstStyle>
          <a:p>
            <a:pPr lvl="0"/>
            <a:r>
              <a:rPr lang="en-US"/>
              <a:t>A</a:t>
            </a:r>
          </a:p>
        </p:txBody>
      </p:sp>
      <p:sp>
        <p:nvSpPr>
          <p:cNvPr id="8" name="Rectangle 7">
            <a:extLst>
              <a:ext uri="{FF2B5EF4-FFF2-40B4-BE49-F238E27FC236}">
                <a16:creationId xmlns:a16="http://schemas.microsoft.com/office/drawing/2014/main" id="{176740CC-94D6-7C4B-A4B5-6E42F760302D}"/>
              </a:ext>
            </a:extLst>
          </p:cNvPr>
          <p:cNvSpPr/>
          <p:nvPr userDrawn="1"/>
        </p:nvSpPr>
        <p:spPr>
          <a:xfrm>
            <a:off x="6096001" y="0"/>
            <a:ext cx="6096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oter Placeholder 16">
            <a:extLst>
              <a:ext uri="{FF2B5EF4-FFF2-40B4-BE49-F238E27FC236}">
                <a16:creationId xmlns:a16="http://schemas.microsoft.com/office/drawing/2014/main" id="{D6639436-AAAE-FA4E-8766-8E980B9292D4}"/>
              </a:ext>
            </a:extLst>
          </p:cNvPr>
          <p:cNvSpPr>
            <a:spLocks noGrp="1"/>
          </p:cNvSpPr>
          <p:nvPr>
            <p:ph type="ftr" sz="quarter" idx="14"/>
          </p:nvPr>
        </p:nvSpPr>
        <p:spPr>
          <a:xfrm>
            <a:off x="6588916" y="6356350"/>
            <a:ext cx="3281511" cy="365125"/>
          </a:xfrm>
          <a:prstGeom prst="rect">
            <a:avLst/>
          </a:prstGeom>
        </p:spPr>
        <p:txBody>
          <a:bodyPr/>
          <a:lstStyle>
            <a:lvl1pPr algn="l">
              <a:defRPr>
                <a:latin typeface="+mn-lt"/>
              </a:defRPr>
            </a:lvl1pPr>
          </a:lstStyle>
          <a:p>
            <a:r>
              <a:rPr lang="en-US"/>
              <a:t>PITCH DECK</a:t>
            </a:r>
          </a:p>
        </p:txBody>
      </p:sp>
      <p:sp>
        <p:nvSpPr>
          <p:cNvPr id="16" name="Date Placeholder 3">
            <a:extLst>
              <a:ext uri="{FF2B5EF4-FFF2-40B4-BE49-F238E27FC236}">
                <a16:creationId xmlns:a16="http://schemas.microsoft.com/office/drawing/2014/main" id="{2981B3D7-1407-6B44-A7B2-6AC1B511E478}"/>
              </a:ext>
            </a:extLst>
          </p:cNvPr>
          <p:cNvSpPr>
            <a:spLocks noGrp="1"/>
          </p:cNvSpPr>
          <p:nvPr>
            <p:ph type="dt" sz="half" idx="2"/>
          </p:nvPr>
        </p:nvSpPr>
        <p:spPr>
          <a:xfrm>
            <a:off x="10346788" y="6356350"/>
            <a:ext cx="1367884" cy="365125"/>
          </a:xfrm>
          <a:prstGeom prst="rect">
            <a:avLst/>
          </a:prstGeom>
        </p:spPr>
        <p:txBody>
          <a:bodyPr anchor="ctr"/>
          <a:lstStyle>
            <a:lvl1pPr algn="r">
              <a:defRPr sz="1200">
                <a:solidFill>
                  <a:schemeClr val="bg1"/>
                </a:solidFill>
                <a:latin typeface="+mn-lt"/>
              </a:defRPr>
            </a:lvl1pPr>
          </a:lstStyle>
          <a:p>
            <a:r>
              <a:rPr lang="en-US"/>
              <a:t>6/15/XX</a:t>
            </a:r>
          </a:p>
        </p:txBody>
      </p:sp>
      <p:sp>
        <p:nvSpPr>
          <p:cNvPr id="18" name="Title 1">
            <a:extLst>
              <a:ext uri="{FF2B5EF4-FFF2-40B4-BE49-F238E27FC236}">
                <a16:creationId xmlns:a16="http://schemas.microsoft.com/office/drawing/2014/main" id="{8098318E-D0F8-004B-BE72-2F8AB949F015}"/>
              </a:ext>
            </a:extLst>
          </p:cNvPr>
          <p:cNvSpPr>
            <a:spLocks noGrp="1"/>
          </p:cNvSpPr>
          <p:nvPr>
            <p:ph type="title"/>
          </p:nvPr>
        </p:nvSpPr>
        <p:spPr>
          <a:xfrm>
            <a:off x="6588917" y="944457"/>
            <a:ext cx="5125755" cy="1130788"/>
          </a:xfrm>
        </p:spPr>
        <p:txBody>
          <a:bodyPr anchor="t" anchorCtr="0">
            <a:normAutofit/>
          </a:bodyPr>
          <a:lstStyle>
            <a:lvl1pPr>
              <a:defRPr sz="5400">
                <a:solidFill>
                  <a:schemeClr val="bg1"/>
                </a:solidFill>
                <a:latin typeface="+mj-lt"/>
              </a:defRPr>
            </a:lvl1pPr>
          </a:lstStyle>
          <a:p>
            <a:r>
              <a:rPr lang="en-US"/>
              <a:t>Click to edit Master title style</a:t>
            </a:r>
          </a:p>
        </p:txBody>
      </p:sp>
      <p:sp>
        <p:nvSpPr>
          <p:cNvPr id="19" name="Text Placeholder 2">
            <a:extLst>
              <a:ext uri="{FF2B5EF4-FFF2-40B4-BE49-F238E27FC236}">
                <a16:creationId xmlns:a16="http://schemas.microsoft.com/office/drawing/2014/main" id="{212BBA9E-4372-3F49-98B6-EF81225A7133}"/>
              </a:ext>
            </a:extLst>
          </p:cNvPr>
          <p:cNvSpPr>
            <a:spLocks noGrp="1"/>
          </p:cNvSpPr>
          <p:nvPr>
            <p:ph type="body" idx="1"/>
          </p:nvPr>
        </p:nvSpPr>
        <p:spPr>
          <a:xfrm>
            <a:off x="6588916" y="2125820"/>
            <a:ext cx="4983480" cy="3787723"/>
          </a:xfrm>
        </p:spPr>
        <p:txBody>
          <a:bodyPr>
            <a:normAutofit/>
          </a:bodyPr>
          <a:lstStyle>
            <a:lvl1pPr marL="0" indent="0">
              <a:lnSpc>
                <a:spcPct val="150000"/>
              </a:lnSpc>
              <a:buNone/>
              <a:defRPr sz="16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Slide Number Placeholder 5">
            <a:extLst>
              <a:ext uri="{FF2B5EF4-FFF2-40B4-BE49-F238E27FC236}">
                <a16:creationId xmlns:a16="http://schemas.microsoft.com/office/drawing/2014/main" id="{644A393A-1B5E-6F4D-A879-945404068B99}"/>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bg1"/>
                </a:solidFill>
                <a:latin typeface="+mn-lt"/>
              </a:defRPr>
            </a:lvl1pPr>
          </a:lstStyle>
          <a:p>
            <a:fld id="{D156BFF5-A11A-234E-A308-E7366A28581C}" type="slidenum">
              <a:rPr lang="en-US" smtClean="0"/>
              <a:pPr/>
              <a:t>‹#›</a:t>
            </a:fld>
            <a:endParaRPr lang="en-US"/>
          </a:p>
        </p:txBody>
      </p:sp>
    </p:spTree>
    <p:extLst>
      <p:ext uri="{BB962C8B-B14F-4D97-AF65-F5344CB8AC3E}">
        <p14:creationId xmlns:p14="http://schemas.microsoft.com/office/powerpoint/2010/main" val="79622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6920FAD-32AF-2040-A860-343F1039606F}"/>
              </a:ext>
            </a:extLst>
          </p:cNvPr>
          <p:cNvSpPr>
            <a:spLocks noGrp="1"/>
          </p:cNvSpPr>
          <p:nvPr>
            <p:ph type="pic" sz="quarter" idx="12"/>
          </p:nvPr>
        </p:nvSpPr>
        <p:spPr>
          <a:xfrm>
            <a:off x="0" y="0"/>
            <a:ext cx="6096000" cy="6857999"/>
          </a:xfrm>
        </p:spPr>
        <p:txBody>
          <a:bodyPr/>
          <a:lstStyle>
            <a:lvl1pPr>
              <a:defRPr>
                <a:latin typeface="+mn-lt"/>
              </a:defRPr>
            </a:lvl1pPr>
          </a:lstStyle>
          <a:p>
            <a:endParaRPr lang="en-US"/>
          </a:p>
        </p:txBody>
      </p:sp>
      <p:sp>
        <p:nvSpPr>
          <p:cNvPr id="8" name="Rectangle 7">
            <a:extLst>
              <a:ext uri="{FF2B5EF4-FFF2-40B4-BE49-F238E27FC236}">
                <a16:creationId xmlns:a16="http://schemas.microsoft.com/office/drawing/2014/main" id="{176740CC-94D6-7C4B-A4B5-6E42F760302D}"/>
              </a:ext>
            </a:extLst>
          </p:cNvPr>
          <p:cNvSpPr/>
          <p:nvPr userDrawn="1"/>
        </p:nvSpPr>
        <p:spPr>
          <a:xfrm>
            <a:off x="6096001" y="0"/>
            <a:ext cx="6096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oter Placeholder 16">
            <a:extLst>
              <a:ext uri="{FF2B5EF4-FFF2-40B4-BE49-F238E27FC236}">
                <a16:creationId xmlns:a16="http://schemas.microsoft.com/office/drawing/2014/main" id="{D6639436-AAAE-FA4E-8766-8E980B9292D4}"/>
              </a:ext>
            </a:extLst>
          </p:cNvPr>
          <p:cNvSpPr>
            <a:spLocks noGrp="1"/>
          </p:cNvSpPr>
          <p:nvPr>
            <p:ph type="ftr" sz="quarter" idx="14"/>
          </p:nvPr>
        </p:nvSpPr>
        <p:spPr>
          <a:xfrm>
            <a:off x="6588916" y="6356350"/>
            <a:ext cx="3281511" cy="365125"/>
          </a:xfrm>
          <a:prstGeom prst="rect">
            <a:avLst/>
          </a:prstGeom>
        </p:spPr>
        <p:txBody>
          <a:bodyPr/>
          <a:lstStyle>
            <a:lvl1pPr algn="l">
              <a:defRPr>
                <a:latin typeface="+mn-lt"/>
              </a:defRPr>
            </a:lvl1pPr>
          </a:lstStyle>
          <a:p>
            <a:r>
              <a:rPr lang="en-US"/>
              <a:t>PITCH DECK</a:t>
            </a:r>
          </a:p>
        </p:txBody>
      </p:sp>
      <p:sp>
        <p:nvSpPr>
          <p:cNvPr id="16" name="Date Placeholder 3">
            <a:extLst>
              <a:ext uri="{FF2B5EF4-FFF2-40B4-BE49-F238E27FC236}">
                <a16:creationId xmlns:a16="http://schemas.microsoft.com/office/drawing/2014/main" id="{2981B3D7-1407-6B44-A7B2-6AC1B511E478}"/>
              </a:ext>
            </a:extLst>
          </p:cNvPr>
          <p:cNvSpPr>
            <a:spLocks noGrp="1"/>
          </p:cNvSpPr>
          <p:nvPr>
            <p:ph type="dt" sz="half" idx="2"/>
          </p:nvPr>
        </p:nvSpPr>
        <p:spPr>
          <a:xfrm>
            <a:off x="10346788" y="6356350"/>
            <a:ext cx="1367884" cy="365125"/>
          </a:xfrm>
          <a:prstGeom prst="rect">
            <a:avLst/>
          </a:prstGeom>
        </p:spPr>
        <p:txBody>
          <a:bodyPr anchor="ctr"/>
          <a:lstStyle>
            <a:lvl1pPr algn="r">
              <a:defRPr sz="1200">
                <a:solidFill>
                  <a:schemeClr val="bg1"/>
                </a:solidFill>
                <a:latin typeface="+mn-lt"/>
              </a:defRPr>
            </a:lvl1pPr>
          </a:lstStyle>
          <a:p>
            <a:r>
              <a:rPr lang="en-US"/>
              <a:t>6/15/XX</a:t>
            </a:r>
          </a:p>
        </p:txBody>
      </p:sp>
      <p:sp>
        <p:nvSpPr>
          <p:cNvPr id="18" name="Title 1">
            <a:extLst>
              <a:ext uri="{FF2B5EF4-FFF2-40B4-BE49-F238E27FC236}">
                <a16:creationId xmlns:a16="http://schemas.microsoft.com/office/drawing/2014/main" id="{8098318E-D0F8-004B-BE72-2F8AB949F015}"/>
              </a:ext>
            </a:extLst>
          </p:cNvPr>
          <p:cNvSpPr>
            <a:spLocks noGrp="1"/>
          </p:cNvSpPr>
          <p:nvPr>
            <p:ph type="title"/>
          </p:nvPr>
        </p:nvSpPr>
        <p:spPr>
          <a:xfrm>
            <a:off x="6588917" y="944457"/>
            <a:ext cx="5125755" cy="1130788"/>
          </a:xfrm>
        </p:spPr>
        <p:txBody>
          <a:bodyPr anchor="t" anchorCtr="0">
            <a:normAutofit/>
          </a:bodyPr>
          <a:lstStyle>
            <a:lvl1pPr>
              <a:defRPr sz="5400">
                <a:solidFill>
                  <a:schemeClr val="bg1"/>
                </a:solidFill>
                <a:latin typeface="+mj-lt"/>
              </a:defRPr>
            </a:lvl1pPr>
          </a:lstStyle>
          <a:p>
            <a:r>
              <a:rPr lang="en-US"/>
              <a:t>Click to edit Master title style</a:t>
            </a:r>
          </a:p>
        </p:txBody>
      </p:sp>
      <p:sp>
        <p:nvSpPr>
          <p:cNvPr id="19" name="Text Placeholder 2">
            <a:extLst>
              <a:ext uri="{FF2B5EF4-FFF2-40B4-BE49-F238E27FC236}">
                <a16:creationId xmlns:a16="http://schemas.microsoft.com/office/drawing/2014/main" id="{212BBA9E-4372-3F49-98B6-EF81225A7133}"/>
              </a:ext>
            </a:extLst>
          </p:cNvPr>
          <p:cNvSpPr>
            <a:spLocks noGrp="1"/>
          </p:cNvSpPr>
          <p:nvPr>
            <p:ph type="body" idx="1"/>
          </p:nvPr>
        </p:nvSpPr>
        <p:spPr>
          <a:xfrm>
            <a:off x="6588916" y="2642616"/>
            <a:ext cx="4983480" cy="3264408"/>
          </a:xfrm>
        </p:spPr>
        <p:txBody>
          <a:bodyPr>
            <a:normAutofit/>
          </a:bodyPr>
          <a:lstStyle>
            <a:lvl1pPr marL="0" indent="0">
              <a:lnSpc>
                <a:spcPct val="150000"/>
              </a:lnSpc>
              <a:buNone/>
              <a:defRPr sz="16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Slide Number Placeholder 5">
            <a:extLst>
              <a:ext uri="{FF2B5EF4-FFF2-40B4-BE49-F238E27FC236}">
                <a16:creationId xmlns:a16="http://schemas.microsoft.com/office/drawing/2014/main" id="{644A393A-1B5E-6F4D-A879-945404068B99}"/>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accent4"/>
                </a:solidFill>
                <a:latin typeface="+mn-lt"/>
              </a:defRPr>
            </a:lvl1pPr>
          </a:lstStyle>
          <a:p>
            <a:fld id="{D156BFF5-A11A-234E-A308-E7366A28581C}" type="slidenum">
              <a:rPr lang="en-US" smtClean="0"/>
              <a:pPr/>
              <a:t>‹#›</a:t>
            </a:fld>
            <a:endParaRPr lang="en-US"/>
          </a:p>
        </p:txBody>
      </p:sp>
    </p:spTree>
    <p:extLst>
      <p:ext uri="{BB962C8B-B14F-4D97-AF65-F5344CB8AC3E}">
        <p14:creationId xmlns:p14="http://schemas.microsoft.com/office/powerpoint/2010/main" val="1251697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Two Photo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2CC91C-66CB-964D-8640-FF553C4B3F68}"/>
              </a:ext>
            </a:extLst>
          </p:cNvPr>
          <p:cNvSpPr/>
          <p:nvPr userDrawn="1"/>
        </p:nvSpPr>
        <p:spPr>
          <a:xfrm>
            <a:off x="6090674" y="0"/>
            <a:ext cx="61013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43F23101-BBDC-6E48-B061-F3188397AB15}"/>
              </a:ext>
            </a:extLst>
          </p:cNvPr>
          <p:cNvSpPr>
            <a:spLocks noGrp="1"/>
          </p:cNvSpPr>
          <p:nvPr>
            <p:ph type="pic" sz="quarter" idx="12"/>
          </p:nvPr>
        </p:nvSpPr>
        <p:spPr>
          <a:xfrm>
            <a:off x="0" y="-1"/>
            <a:ext cx="6090674" cy="5178129"/>
          </a:xfrm>
        </p:spPr>
        <p:txBody>
          <a:bodyPr/>
          <a:lstStyle>
            <a:lvl1pPr>
              <a:defRPr>
                <a:latin typeface="+mn-lt"/>
              </a:defRPr>
            </a:lvl1pPr>
          </a:lstStyle>
          <a:p>
            <a:endParaRPr lang="en-US"/>
          </a:p>
        </p:txBody>
      </p:sp>
      <p:sp>
        <p:nvSpPr>
          <p:cNvPr id="16" name="Rectangle 15">
            <a:extLst>
              <a:ext uri="{FF2B5EF4-FFF2-40B4-BE49-F238E27FC236}">
                <a16:creationId xmlns:a16="http://schemas.microsoft.com/office/drawing/2014/main" id="{8C9DF78D-9689-404B-893B-D81AEFD60B61}"/>
              </a:ext>
            </a:extLst>
          </p:cNvPr>
          <p:cNvSpPr/>
          <p:nvPr userDrawn="1"/>
        </p:nvSpPr>
        <p:spPr>
          <a:xfrm>
            <a:off x="0" y="5178129"/>
            <a:ext cx="6090674" cy="16798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ooter Placeholder 22">
            <a:extLst>
              <a:ext uri="{FF2B5EF4-FFF2-40B4-BE49-F238E27FC236}">
                <a16:creationId xmlns:a16="http://schemas.microsoft.com/office/drawing/2014/main" id="{56CEBF45-08BC-D246-B09E-E89788D92FDC}"/>
              </a:ext>
            </a:extLst>
          </p:cNvPr>
          <p:cNvSpPr>
            <a:spLocks noGrp="1"/>
          </p:cNvSpPr>
          <p:nvPr>
            <p:ph type="ftr" sz="quarter" idx="19"/>
          </p:nvPr>
        </p:nvSpPr>
        <p:spPr>
          <a:xfrm>
            <a:off x="3016332" y="6356350"/>
            <a:ext cx="2704893" cy="365125"/>
          </a:xfrm>
          <a:prstGeom prst="rect">
            <a:avLst/>
          </a:prstGeom>
        </p:spPr>
        <p:txBody>
          <a:bodyPr/>
          <a:lstStyle>
            <a:lvl1pPr algn="r">
              <a:defRPr>
                <a:solidFill>
                  <a:schemeClr val="bg1"/>
                </a:solidFill>
                <a:latin typeface="+mn-lt"/>
              </a:defRPr>
            </a:lvl1pPr>
          </a:lstStyle>
          <a:p>
            <a:r>
              <a:rPr lang="en-US"/>
              <a:t>PITCH DECK</a:t>
            </a:r>
          </a:p>
        </p:txBody>
      </p:sp>
      <p:sp>
        <p:nvSpPr>
          <p:cNvPr id="21" name="Date Placeholder 3">
            <a:extLst>
              <a:ext uri="{FF2B5EF4-FFF2-40B4-BE49-F238E27FC236}">
                <a16:creationId xmlns:a16="http://schemas.microsoft.com/office/drawing/2014/main" id="{EF3B1B5E-97CC-B343-8C1F-44F4A15CE6C7}"/>
              </a:ext>
            </a:extLst>
          </p:cNvPr>
          <p:cNvSpPr>
            <a:spLocks noGrp="1"/>
          </p:cNvSpPr>
          <p:nvPr>
            <p:ph type="dt" sz="half" idx="2"/>
          </p:nvPr>
        </p:nvSpPr>
        <p:spPr>
          <a:xfrm>
            <a:off x="10346788" y="6356350"/>
            <a:ext cx="1367883" cy="365125"/>
          </a:xfrm>
          <a:prstGeom prst="rect">
            <a:avLst/>
          </a:prstGeom>
        </p:spPr>
        <p:txBody>
          <a:bodyPr anchor="ctr"/>
          <a:lstStyle>
            <a:lvl1pPr algn="r">
              <a:defRPr sz="1200">
                <a:solidFill>
                  <a:schemeClr val="bg2">
                    <a:lumMod val="75000"/>
                  </a:schemeClr>
                </a:solidFill>
                <a:latin typeface="+mn-lt"/>
              </a:defRPr>
            </a:lvl1pPr>
          </a:lstStyle>
          <a:p>
            <a:r>
              <a:rPr lang="en-US"/>
              <a:t>6/15/XX</a:t>
            </a:r>
          </a:p>
        </p:txBody>
      </p:sp>
      <p:sp>
        <p:nvSpPr>
          <p:cNvPr id="31" name="Title 1">
            <a:extLst>
              <a:ext uri="{FF2B5EF4-FFF2-40B4-BE49-F238E27FC236}">
                <a16:creationId xmlns:a16="http://schemas.microsoft.com/office/drawing/2014/main" id="{42356286-04CD-1746-8B54-61C0FA0D47D0}"/>
              </a:ext>
            </a:extLst>
          </p:cNvPr>
          <p:cNvSpPr>
            <a:spLocks noGrp="1"/>
          </p:cNvSpPr>
          <p:nvPr>
            <p:ph type="title" hasCustomPrompt="1"/>
          </p:nvPr>
        </p:nvSpPr>
        <p:spPr>
          <a:xfrm>
            <a:off x="6583591" y="944457"/>
            <a:ext cx="5131081" cy="1130788"/>
          </a:xfrm>
        </p:spPr>
        <p:txBody>
          <a:bodyPr anchor="t" anchorCtr="0">
            <a:normAutofit/>
          </a:bodyPr>
          <a:lstStyle>
            <a:lvl1pPr>
              <a:defRPr sz="5400">
                <a:solidFill>
                  <a:schemeClr val="bg2">
                    <a:lumMod val="75000"/>
                  </a:schemeClr>
                </a:solidFill>
                <a:latin typeface="+mj-lt"/>
              </a:defRPr>
            </a:lvl1pPr>
          </a:lstStyle>
          <a:p>
            <a:r>
              <a:rPr lang="en-US"/>
              <a:t>Click to add Title</a:t>
            </a:r>
          </a:p>
        </p:txBody>
      </p:sp>
      <p:sp>
        <p:nvSpPr>
          <p:cNvPr id="32" name="Text Placeholder 2">
            <a:extLst>
              <a:ext uri="{FF2B5EF4-FFF2-40B4-BE49-F238E27FC236}">
                <a16:creationId xmlns:a16="http://schemas.microsoft.com/office/drawing/2014/main" id="{ECF47222-7082-7A4F-B539-2B7DA6420FB3}"/>
              </a:ext>
            </a:extLst>
          </p:cNvPr>
          <p:cNvSpPr>
            <a:spLocks noGrp="1"/>
          </p:cNvSpPr>
          <p:nvPr>
            <p:ph type="body" idx="1"/>
          </p:nvPr>
        </p:nvSpPr>
        <p:spPr>
          <a:xfrm>
            <a:off x="6583590" y="2084832"/>
            <a:ext cx="4983480" cy="3787723"/>
          </a:xfrm>
        </p:spPr>
        <p:txBody>
          <a:bodyPr>
            <a:normAutofit/>
          </a:bodyPr>
          <a:lstStyle>
            <a:lvl1pPr marL="0" indent="0">
              <a:lnSpc>
                <a:spcPct val="100000"/>
              </a:lnSpc>
              <a:spcBef>
                <a:spcPts val="400"/>
              </a:spcBef>
              <a:buNone/>
              <a:defRPr sz="1600" b="1">
                <a:solidFill>
                  <a:schemeClr val="bg2">
                    <a:lumMod val="75000"/>
                  </a:schemeClr>
                </a:solidFill>
                <a:latin typeface="+mn-lt"/>
              </a:defRPr>
            </a:lvl1pPr>
            <a:lvl2pPr marL="0" indent="0" algn="l">
              <a:lnSpc>
                <a:spcPct val="100000"/>
              </a:lnSpc>
              <a:spcBef>
                <a:spcPts val="400"/>
              </a:spcBef>
              <a:buNone/>
              <a:defRPr sz="1600">
                <a:solidFill>
                  <a:schemeClr val="bg2">
                    <a:lumMod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a:p>
            <a:pPr lvl="1"/>
            <a:r>
              <a:rPr lang="en-US"/>
              <a:t>Second level</a:t>
            </a:r>
          </a:p>
        </p:txBody>
      </p:sp>
      <p:sp>
        <p:nvSpPr>
          <p:cNvPr id="34" name="Slide Number Placeholder 5">
            <a:extLst>
              <a:ext uri="{FF2B5EF4-FFF2-40B4-BE49-F238E27FC236}">
                <a16:creationId xmlns:a16="http://schemas.microsoft.com/office/drawing/2014/main" id="{BD1385E9-4181-6945-827C-BD08E7653A5F}"/>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bg1"/>
                </a:solidFill>
                <a:latin typeface="+mn-lt"/>
              </a:defRPr>
            </a:lvl1pPr>
          </a:lstStyle>
          <a:p>
            <a:fld id="{D156BFF5-A11A-234E-A308-E7366A28581C}" type="slidenum">
              <a:rPr lang="en-US" smtClean="0"/>
              <a:pPr/>
              <a:t>‹#›</a:t>
            </a:fld>
            <a:endParaRPr lang="en-US"/>
          </a:p>
        </p:txBody>
      </p:sp>
    </p:spTree>
    <p:extLst>
      <p:ext uri="{BB962C8B-B14F-4D97-AF65-F5344CB8AC3E}">
        <p14:creationId xmlns:p14="http://schemas.microsoft.com/office/powerpoint/2010/main" val="2802635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Three Photos">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492918" y="447317"/>
            <a:ext cx="8163532" cy="974050"/>
          </a:xfrm>
        </p:spPr>
        <p:txBody>
          <a:bodyPr anchor="ctr" anchorCtr="0">
            <a:normAutofit/>
          </a:bodyPr>
          <a:lstStyle>
            <a:lvl1pPr algn="l">
              <a:defRPr sz="5400">
                <a:solidFill>
                  <a:schemeClr val="accent3">
                    <a:lumMod val="75000"/>
                  </a:schemeClr>
                </a:solidFill>
                <a:latin typeface="+mj-lt"/>
              </a:defRPr>
            </a:lvl1pPr>
          </a:lstStyle>
          <a:p>
            <a:r>
              <a:rPr lang="en-US"/>
              <a:t>Click to edit Master</a:t>
            </a:r>
          </a:p>
        </p:txBody>
      </p:sp>
      <p:sp>
        <p:nvSpPr>
          <p:cNvPr id="29" name="Text Placeholder 16">
            <a:extLst>
              <a:ext uri="{FF2B5EF4-FFF2-40B4-BE49-F238E27FC236}">
                <a16:creationId xmlns:a16="http://schemas.microsoft.com/office/drawing/2014/main" id="{0DAE41A5-2144-F245-AB20-E2DF07E99F70}"/>
              </a:ext>
            </a:extLst>
          </p:cNvPr>
          <p:cNvSpPr>
            <a:spLocks noGrp="1"/>
          </p:cNvSpPr>
          <p:nvPr>
            <p:ph type="body" sz="quarter" idx="14" hasCustomPrompt="1"/>
          </p:nvPr>
        </p:nvSpPr>
        <p:spPr>
          <a:xfrm>
            <a:off x="530255" y="2059572"/>
            <a:ext cx="2560320" cy="1018207"/>
          </a:xfrm>
        </p:spPr>
        <p:txBody>
          <a:bodyPr>
            <a:noAutofit/>
          </a:bodyPr>
          <a:lstStyle>
            <a:lvl1pPr marL="0" indent="0">
              <a:buNone/>
              <a:defRPr sz="7200">
                <a:solidFill>
                  <a:schemeClr val="accent6">
                    <a:lumMod val="40000"/>
                    <a:lumOff val="60000"/>
                  </a:schemeClr>
                </a:solidFill>
                <a:latin typeface="+mj-lt"/>
              </a:defRPr>
            </a:lvl1pPr>
          </a:lstStyle>
          <a:p>
            <a:pPr lvl="0"/>
            <a:r>
              <a:rPr lang="en-US"/>
              <a:t>$00</a:t>
            </a:r>
          </a:p>
        </p:txBody>
      </p:sp>
      <p:sp>
        <p:nvSpPr>
          <p:cNvPr id="30" name="Text Placeholder 2">
            <a:extLst>
              <a:ext uri="{FF2B5EF4-FFF2-40B4-BE49-F238E27FC236}">
                <a16:creationId xmlns:a16="http://schemas.microsoft.com/office/drawing/2014/main" id="{BFE9F041-C87F-8F43-8E51-AB5DD0B327A5}"/>
              </a:ext>
            </a:extLst>
          </p:cNvPr>
          <p:cNvSpPr>
            <a:spLocks noGrp="1"/>
          </p:cNvSpPr>
          <p:nvPr>
            <p:ph type="body" idx="16"/>
          </p:nvPr>
        </p:nvSpPr>
        <p:spPr>
          <a:xfrm>
            <a:off x="511675" y="3103182"/>
            <a:ext cx="2560320" cy="609600"/>
          </a:xfrm>
        </p:spPr>
        <p:txBody>
          <a:bodyPr anchor="t" anchorCtr="0"/>
          <a:lstStyle>
            <a:lvl1pPr marL="0" indent="0">
              <a:buNone/>
              <a:defRPr sz="2400">
                <a:solidFill>
                  <a:schemeClr val="accent6">
                    <a:lumMod val="40000"/>
                    <a:lumOff val="6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Content Placeholder 4">
            <a:extLst>
              <a:ext uri="{FF2B5EF4-FFF2-40B4-BE49-F238E27FC236}">
                <a16:creationId xmlns:a16="http://schemas.microsoft.com/office/drawing/2014/main" id="{FC685202-379C-1547-948B-E51BF6A4F69F}"/>
              </a:ext>
            </a:extLst>
          </p:cNvPr>
          <p:cNvSpPr>
            <a:spLocks noGrp="1"/>
          </p:cNvSpPr>
          <p:nvPr>
            <p:ph sz="quarter" idx="20"/>
          </p:nvPr>
        </p:nvSpPr>
        <p:spPr>
          <a:xfrm>
            <a:off x="492917" y="3776472"/>
            <a:ext cx="2560320" cy="2163351"/>
          </a:xfrm>
        </p:spPr>
        <p:txBody>
          <a:bodyPr>
            <a:noAutofit/>
          </a:bodyPr>
          <a:lstStyle>
            <a:lvl1pPr marL="0" indent="0" algn="l">
              <a:spcBef>
                <a:spcPts val="1000"/>
              </a:spcBef>
              <a:buNone/>
              <a:defRPr sz="1600">
                <a:solidFill>
                  <a:schemeClr val="bg2">
                    <a:lumMod val="75000"/>
                  </a:schemeClr>
                </a:solidFill>
                <a:latin typeface="+mn-lt"/>
              </a:defRPr>
            </a:lvl1pPr>
            <a:lvl2pPr marL="457200" indent="0" algn="l">
              <a:spcBef>
                <a:spcPts val="1000"/>
              </a:spcBef>
              <a:buNone/>
              <a:defRPr sz="1600">
                <a:solidFill>
                  <a:schemeClr val="bg2">
                    <a:lumMod val="75000"/>
                  </a:schemeClr>
                </a:solidFill>
                <a:latin typeface="+mn-lt"/>
              </a:defRPr>
            </a:lvl2pPr>
            <a:lvl3pPr marL="914400" indent="0" algn="l">
              <a:spcBef>
                <a:spcPts val="1000"/>
              </a:spcBef>
              <a:buNone/>
              <a:defRPr sz="1600">
                <a:solidFill>
                  <a:schemeClr val="bg2">
                    <a:lumMod val="75000"/>
                  </a:schemeClr>
                </a:solidFill>
                <a:latin typeface="+mn-lt"/>
              </a:defRPr>
            </a:lvl3pPr>
            <a:lvl4pPr marL="1371600" indent="0" algn="l">
              <a:spcBef>
                <a:spcPts val="1000"/>
              </a:spcBef>
              <a:buNone/>
              <a:defRPr sz="1600">
                <a:solidFill>
                  <a:schemeClr val="bg2">
                    <a:lumMod val="75000"/>
                  </a:schemeClr>
                </a:solidFill>
                <a:latin typeface="+mn-lt"/>
              </a:defRPr>
            </a:lvl4pPr>
            <a:lvl5pPr marL="1828800" indent="0" algn="l">
              <a:spcBef>
                <a:spcPts val="1000"/>
              </a:spcBef>
              <a:buNone/>
              <a:defRPr sz="1600">
                <a:solidFill>
                  <a:schemeClr val="bg2">
                    <a:lumMod val="75000"/>
                  </a:schemeClr>
                </a:solidFill>
                <a:latin typeface="+mn-lt"/>
              </a:defRPr>
            </a:lvl5pPr>
          </a:lstStyle>
          <a:p>
            <a:pPr lvl="0"/>
            <a:r>
              <a:rPr lang="en-US"/>
              <a:t>Click to edit Master text styles</a:t>
            </a:r>
          </a:p>
        </p:txBody>
      </p:sp>
      <p:sp>
        <p:nvSpPr>
          <p:cNvPr id="41" name="Text Placeholder 16">
            <a:extLst>
              <a:ext uri="{FF2B5EF4-FFF2-40B4-BE49-F238E27FC236}">
                <a16:creationId xmlns:a16="http://schemas.microsoft.com/office/drawing/2014/main" id="{0CE1110F-B298-B541-BFDE-B0E07F7851B6}"/>
              </a:ext>
            </a:extLst>
          </p:cNvPr>
          <p:cNvSpPr>
            <a:spLocks noGrp="1"/>
          </p:cNvSpPr>
          <p:nvPr>
            <p:ph type="body" sz="quarter" idx="21" hasCustomPrompt="1"/>
          </p:nvPr>
        </p:nvSpPr>
        <p:spPr>
          <a:xfrm>
            <a:off x="3362052" y="2059572"/>
            <a:ext cx="2560320" cy="1018207"/>
          </a:xfrm>
        </p:spPr>
        <p:txBody>
          <a:bodyPr>
            <a:noAutofit/>
          </a:bodyPr>
          <a:lstStyle>
            <a:lvl1pPr marL="0" indent="0">
              <a:buNone/>
              <a:defRPr sz="7200">
                <a:solidFill>
                  <a:schemeClr val="accent6">
                    <a:lumMod val="40000"/>
                    <a:lumOff val="60000"/>
                  </a:schemeClr>
                </a:solidFill>
                <a:latin typeface="+mj-lt"/>
              </a:defRPr>
            </a:lvl1pPr>
          </a:lstStyle>
          <a:p>
            <a:pPr lvl="0"/>
            <a:r>
              <a:rPr lang="en-US"/>
              <a:t>$00</a:t>
            </a:r>
          </a:p>
        </p:txBody>
      </p:sp>
      <p:sp>
        <p:nvSpPr>
          <p:cNvPr id="42" name="Text Placeholder 2">
            <a:extLst>
              <a:ext uri="{FF2B5EF4-FFF2-40B4-BE49-F238E27FC236}">
                <a16:creationId xmlns:a16="http://schemas.microsoft.com/office/drawing/2014/main" id="{262191D7-447F-C149-98BD-B72403F0CE65}"/>
              </a:ext>
            </a:extLst>
          </p:cNvPr>
          <p:cNvSpPr>
            <a:spLocks noGrp="1"/>
          </p:cNvSpPr>
          <p:nvPr>
            <p:ph type="body" idx="22"/>
          </p:nvPr>
        </p:nvSpPr>
        <p:spPr>
          <a:xfrm>
            <a:off x="3343472" y="3103182"/>
            <a:ext cx="2560320" cy="609600"/>
          </a:xfrm>
        </p:spPr>
        <p:txBody>
          <a:bodyPr anchor="t" anchorCtr="0"/>
          <a:lstStyle>
            <a:lvl1pPr marL="0" indent="0">
              <a:buNone/>
              <a:defRPr sz="2400">
                <a:solidFill>
                  <a:schemeClr val="accent6">
                    <a:lumMod val="40000"/>
                    <a:lumOff val="6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3" name="Content Placeholder 4">
            <a:extLst>
              <a:ext uri="{FF2B5EF4-FFF2-40B4-BE49-F238E27FC236}">
                <a16:creationId xmlns:a16="http://schemas.microsoft.com/office/drawing/2014/main" id="{40321E8F-68AC-0946-AD35-70EAD7D12FBB}"/>
              </a:ext>
            </a:extLst>
          </p:cNvPr>
          <p:cNvSpPr>
            <a:spLocks noGrp="1"/>
          </p:cNvSpPr>
          <p:nvPr>
            <p:ph sz="quarter" idx="23"/>
          </p:nvPr>
        </p:nvSpPr>
        <p:spPr>
          <a:xfrm>
            <a:off x="3324712" y="3776472"/>
            <a:ext cx="2560320" cy="2163351"/>
          </a:xfrm>
        </p:spPr>
        <p:txBody>
          <a:bodyPr>
            <a:noAutofit/>
          </a:bodyPr>
          <a:lstStyle>
            <a:lvl1pPr marL="0" indent="0" algn="l">
              <a:spcBef>
                <a:spcPts val="1000"/>
              </a:spcBef>
              <a:buNone/>
              <a:defRPr sz="1600">
                <a:solidFill>
                  <a:schemeClr val="bg2">
                    <a:lumMod val="75000"/>
                  </a:schemeClr>
                </a:solidFill>
                <a:latin typeface="+mn-lt"/>
              </a:defRPr>
            </a:lvl1pPr>
            <a:lvl2pPr marL="457200" indent="0" algn="l">
              <a:spcBef>
                <a:spcPts val="1000"/>
              </a:spcBef>
              <a:buNone/>
              <a:defRPr sz="1600">
                <a:solidFill>
                  <a:schemeClr val="bg2">
                    <a:lumMod val="75000"/>
                  </a:schemeClr>
                </a:solidFill>
                <a:latin typeface="+mn-lt"/>
              </a:defRPr>
            </a:lvl2pPr>
            <a:lvl3pPr marL="914400" indent="0" algn="l">
              <a:spcBef>
                <a:spcPts val="1000"/>
              </a:spcBef>
              <a:buNone/>
              <a:defRPr sz="1600">
                <a:solidFill>
                  <a:schemeClr val="bg2">
                    <a:lumMod val="75000"/>
                  </a:schemeClr>
                </a:solidFill>
                <a:latin typeface="+mn-lt"/>
              </a:defRPr>
            </a:lvl3pPr>
            <a:lvl4pPr marL="1371600" indent="0" algn="l">
              <a:spcBef>
                <a:spcPts val="1000"/>
              </a:spcBef>
              <a:buNone/>
              <a:defRPr sz="1600">
                <a:solidFill>
                  <a:schemeClr val="bg2">
                    <a:lumMod val="75000"/>
                  </a:schemeClr>
                </a:solidFill>
                <a:latin typeface="+mn-lt"/>
              </a:defRPr>
            </a:lvl4pPr>
            <a:lvl5pPr marL="1828800" indent="0" algn="l">
              <a:spcBef>
                <a:spcPts val="1000"/>
              </a:spcBef>
              <a:buNone/>
              <a:defRPr sz="1600">
                <a:solidFill>
                  <a:schemeClr val="bg2">
                    <a:lumMod val="75000"/>
                  </a:schemeClr>
                </a:solidFill>
                <a:latin typeface="+mn-lt"/>
              </a:defRPr>
            </a:lvl5pPr>
          </a:lstStyle>
          <a:p>
            <a:pPr lvl="0"/>
            <a:r>
              <a:rPr lang="en-US"/>
              <a:t>Click to edit Master text styles</a:t>
            </a:r>
          </a:p>
        </p:txBody>
      </p:sp>
      <p:sp>
        <p:nvSpPr>
          <p:cNvPr id="45" name="Text Placeholder 16">
            <a:extLst>
              <a:ext uri="{FF2B5EF4-FFF2-40B4-BE49-F238E27FC236}">
                <a16:creationId xmlns:a16="http://schemas.microsoft.com/office/drawing/2014/main" id="{A771C33E-C77C-8C46-AFAE-330A56B0ECD0}"/>
              </a:ext>
            </a:extLst>
          </p:cNvPr>
          <p:cNvSpPr>
            <a:spLocks noGrp="1"/>
          </p:cNvSpPr>
          <p:nvPr>
            <p:ph type="body" sz="quarter" idx="24" hasCustomPrompt="1"/>
          </p:nvPr>
        </p:nvSpPr>
        <p:spPr>
          <a:xfrm>
            <a:off x="6147783" y="2059572"/>
            <a:ext cx="2508668" cy="1018207"/>
          </a:xfrm>
        </p:spPr>
        <p:txBody>
          <a:bodyPr>
            <a:noAutofit/>
          </a:bodyPr>
          <a:lstStyle>
            <a:lvl1pPr marL="0" indent="0">
              <a:buNone/>
              <a:defRPr sz="7200">
                <a:solidFill>
                  <a:schemeClr val="accent6">
                    <a:lumMod val="40000"/>
                    <a:lumOff val="60000"/>
                  </a:schemeClr>
                </a:solidFill>
                <a:latin typeface="+mj-lt"/>
              </a:defRPr>
            </a:lvl1pPr>
          </a:lstStyle>
          <a:p>
            <a:pPr lvl="0"/>
            <a:r>
              <a:rPr lang="en-US"/>
              <a:t>$00</a:t>
            </a:r>
          </a:p>
        </p:txBody>
      </p:sp>
      <p:sp>
        <p:nvSpPr>
          <p:cNvPr id="46" name="Text Placeholder 2">
            <a:extLst>
              <a:ext uri="{FF2B5EF4-FFF2-40B4-BE49-F238E27FC236}">
                <a16:creationId xmlns:a16="http://schemas.microsoft.com/office/drawing/2014/main" id="{442F76F2-61F6-5748-9924-28BCE2D669B8}"/>
              </a:ext>
            </a:extLst>
          </p:cNvPr>
          <p:cNvSpPr>
            <a:spLocks noGrp="1"/>
          </p:cNvSpPr>
          <p:nvPr>
            <p:ph type="body" idx="25"/>
          </p:nvPr>
        </p:nvSpPr>
        <p:spPr>
          <a:xfrm>
            <a:off x="6129203" y="3103182"/>
            <a:ext cx="2527247" cy="609600"/>
          </a:xfrm>
        </p:spPr>
        <p:txBody>
          <a:bodyPr anchor="t" anchorCtr="0"/>
          <a:lstStyle>
            <a:lvl1pPr marL="0" indent="0">
              <a:buNone/>
              <a:defRPr sz="2400">
                <a:solidFill>
                  <a:schemeClr val="accent6">
                    <a:lumMod val="40000"/>
                    <a:lumOff val="6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Content Placeholder 4">
            <a:extLst>
              <a:ext uri="{FF2B5EF4-FFF2-40B4-BE49-F238E27FC236}">
                <a16:creationId xmlns:a16="http://schemas.microsoft.com/office/drawing/2014/main" id="{4FBB18F0-1B37-BB4D-8805-1060DC42C458}"/>
              </a:ext>
            </a:extLst>
          </p:cNvPr>
          <p:cNvSpPr>
            <a:spLocks noGrp="1"/>
          </p:cNvSpPr>
          <p:nvPr>
            <p:ph sz="quarter" idx="26"/>
          </p:nvPr>
        </p:nvSpPr>
        <p:spPr>
          <a:xfrm>
            <a:off x="6099048" y="3776472"/>
            <a:ext cx="2557402" cy="2163351"/>
          </a:xfrm>
        </p:spPr>
        <p:txBody>
          <a:bodyPr>
            <a:noAutofit/>
          </a:bodyPr>
          <a:lstStyle>
            <a:lvl1pPr marL="0" indent="0" algn="l">
              <a:spcBef>
                <a:spcPts val="1000"/>
              </a:spcBef>
              <a:buNone/>
              <a:defRPr sz="1600">
                <a:solidFill>
                  <a:schemeClr val="bg2">
                    <a:lumMod val="75000"/>
                  </a:schemeClr>
                </a:solidFill>
                <a:latin typeface="+mn-lt"/>
              </a:defRPr>
            </a:lvl1pPr>
            <a:lvl2pPr marL="457200" indent="0" algn="l">
              <a:spcBef>
                <a:spcPts val="1000"/>
              </a:spcBef>
              <a:buNone/>
              <a:defRPr sz="1600">
                <a:solidFill>
                  <a:schemeClr val="bg2">
                    <a:lumMod val="75000"/>
                  </a:schemeClr>
                </a:solidFill>
                <a:latin typeface="+mn-lt"/>
              </a:defRPr>
            </a:lvl2pPr>
            <a:lvl3pPr marL="914400" indent="0" algn="l">
              <a:spcBef>
                <a:spcPts val="1000"/>
              </a:spcBef>
              <a:buNone/>
              <a:defRPr sz="1600">
                <a:solidFill>
                  <a:schemeClr val="bg2">
                    <a:lumMod val="75000"/>
                  </a:schemeClr>
                </a:solidFill>
                <a:latin typeface="+mn-lt"/>
              </a:defRPr>
            </a:lvl3pPr>
            <a:lvl4pPr marL="1371600" indent="0" algn="l">
              <a:spcBef>
                <a:spcPts val="1000"/>
              </a:spcBef>
              <a:buNone/>
              <a:defRPr sz="1600">
                <a:solidFill>
                  <a:schemeClr val="bg2">
                    <a:lumMod val="75000"/>
                  </a:schemeClr>
                </a:solidFill>
                <a:latin typeface="+mn-lt"/>
              </a:defRPr>
            </a:lvl4pPr>
            <a:lvl5pPr marL="1828800" indent="0" algn="l">
              <a:spcBef>
                <a:spcPts val="1000"/>
              </a:spcBef>
              <a:buNone/>
              <a:defRPr sz="1600">
                <a:solidFill>
                  <a:schemeClr val="bg2">
                    <a:lumMod val="75000"/>
                  </a:schemeClr>
                </a:solidFill>
                <a:latin typeface="+mn-lt"/>
              </a:defRPr>
            </a:lvl5pPr>
          </a:lstStyle>
          <a:p>
            <a:pPr lvl="0"/>
            <a:r>
              <a:rPr lang="en-US"/>
              <a:t>Click to edit Master text styles</a:t>
            </a:r>
          </a:p>
        </p:txBody>
      </p:sp>
      <p:sp>
        <p:nvSpPr>
          <p:cNvPr id="4" name="Picture Placeholder 3">
            <a:extLst>
              <a:ext uri="{FF2B5EF4-FFF2-40B4-BE49-F238E27FC236}">
                <a16:creationId xmlns:a16="http://schemas.microsoft.com/office/drawing/2014/main" id="{4EC4DC40-934B-2F47-BCFA-5952BEE68E5F}"/>
              </a:ext>
            </a:extLst>
          </p:cNvPr>
          <p:cNvSpPr>
            <a:spLocks noGrp="1"/>
          </p:cNvSpPr>
          <p:nvPr>
            <p:ph type="pic" sz="quarter" idx="27"/>
          </p:nvPr>
        </p:nvSpPr>
        <p:spPr>
          <a:xfrm>
            <a:off x="9157764" y="0"/>
            <a:ext cx="3044952" cy="6858000"/>
          </a:xfrm>
        </p:spPr>
        <p:txBody>
          <a:bodyPr/>
          <a:lstStyle>
            <a:lvl1pPr>
              <a:defRPr>
                <a:latin typeface="+mn-lt"/>
              </a:defRPr>
            </a:lvl1pPr>
          </a:lstStyle>
          <a:p>
            <a:endParaRPr lang="en-US"/>
          </a:p>
        </p:txBody>
      </p:sp>
      <p:sp>
        <p:nvSpPr>
          <p:cNvPr id="55" name="Slide Number Placeholder 5">
            <a:extLst>
              <a:ext uri="{FF2B5EF4-FFF2-40B4-BE49-F238E27FC236}">
                <a16:creationId xmlns:a16="http://schemas.microsoft.com/office/drawing/2014/main" id="{92C2F78E-AAC9-304E-8939-1489078E61ED}"/>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bg1"/>
                </a:solidFill>
                <a:latin typeface="+mn-lt"/>
              </a:defRPr>
            </a:lvl1pPr>
          </a:lstStyle>
          <a:p>
            <a:fld id="{D156BFF5-A11A-234E-A308-E7366A28581C}" type="slidenum">
              <a:rPr lang="en-US" smtClean="0"/>
              <a:pPr/>
              <a:t>‹#›</a:t>
            </a:fld>
            <a:endParaRPr lang="en-US"/>
          </a:p>
        </p:txBody>
      </p:sp>
      <p:sp>
        <p:nvSpPr>
          <p:cNvPr id="56" name="Date Placeholder 3">
            <a:extLst>
              <a:ext uri="{FF2B5EF4-FFF2-40B4-BE49-F238E27FC236}">
                <a16:creationId xmlns:a16="http://schemas.microsoft.com/office/drawing/2014/main" id="{22CDA81B-D223-2940-BCAD-E9E908E36E6B}"/>
              </a:ext>
            </a:extLst>
          </p:cNvPr>
          <p:cNvSpPr>
            <a:spLocks noGrp="1"/>
          </p:cNvSpPr>
          <p:nvPr>
            <p:ph type="dt" sz="half" idx="2"/>
          </p:nvPr>
        </p:nvSpPr>
        <p:spPr>
          <a:xfrm>
            <a:off x="6569374" y="6356350"/>
            <a:ext cx="2087076" cy="365125"/>
          </a:xfrm>
          <a:prstGeom prst="rect">
            <a:avLst/>
          </a:prstGeom>
        </p:spPr>
        <p:txBody>
          <a:bodyPr anchor="ctr"/>
          <a:lstStyle>
            <a:lvl1pPr algn="r">
              <a:defRPr sz="1200">
                <a:solidFill>
                  <a:schemeClr val="bg1"/>
                </a:solidFill>
                <a:latin typeface="+mn-lt"/>
              </a:defRPr>
            </a:lvl1pPr>
          </a:lstStyle>
          <a:p>
            <a:r>
              <a:rPr lang="en-US"/>
              <a:t>6/15/XX</a:t>
            </a:r>
          </a:p>
        </p:txBody>
      </p:sp>
      <p:sp>
        <p:nvSpPr>
          <p:cNvPr id="57" name="Footer Placeholder 16">
            <a:extLst>
              <a:ext uri="{FF2B5EF4-FFF2-40B4-BE49-F238E27FC236}">
                <a16:creationId xmlns:a16="http://schemas.microsoft.com/office/drawing/2014/main" id="{17CB3272-A681-F44E-8E30-0DB937550EF3}"/>
              </a:ext>
            </a:extLst>
          </p:cNvPr>
          <p:cNvSpPr>
            <a:spLocks noGrp="1"/>
          </p:cNvSpPr>
          <p:nvPr>
            <p:ph type="ftr" sz="quarter" idx="28"/>
          </p:nvPr>
        </p:nvSpPr>
        <p:spPr>
          <a:xfrm>
            <a:off x="2865020" y="6356350"/>
            <a:ext cx="3298065" cy="365125"/>
          </a:xfrm>
          <a:prstGeom prst="rect">
            <a:avLst/>
          </a:prstGeom>
        </p:spPr>
        <p:txBody>
          <a:bodyPr/>
          <a:lstStyle>
            <a:lvl1pPr algn="ctr">
              <a:defRPr>
                <a:latin typeface="+mn-lt"/>
              </a:defRPr>
            </a:lvl1pPr>
          </a:lstStyle>
          <a:p>
            <a:r>
              <a:rPr lang="en-US"/>
              <a:t>PITCH DECK</a:t>
            </a:r>
          </a:p>
        </p:txBody>
      </p:sp>
    </p:spTree>
    <p:extLst>
      <p:ext uri="{BB962C8B-B14F-4D97-AF65-F5344CB8AC3E}">
        <p14:creationId xmlns:p14="http://schemas.microsoft.com/office/powerpoint/2010/main" val="761086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855C320-6D70-974D-AD87-3EEFC128B398}"/>
              </a:ext>
            </a:extLst>
          </p:cNvPr>
          <p:cNvSpPr>
            <a:spLocks noGrp="1"/>
          </p:cNvSpPr>
          <p:nvPr>
            <p:ph type="pic" sz="quarter" idx="14"/>
          </p:nvPr>
        </p:nvSpPr>
        <p:spPr>
          <a:xfrm>
            <a:off x="0" y="0"/>
            <a:ext cx="3049524" cy="6858000"/>
          </a:xfrm>
        </p:spPr>
        <p:txBody>
          <a:bodyPr/>
          <a:lstStyle>
            <a:lvl1pPr>
              <a:defRPr>
                <a:latin typeface="+mn-lt"/>
              </a:defRPr>
            </a:lvl1pPr>
          </a:lstStyle>
          <a:p>
            <a:endParaRPr lang="en-US"/>
          </a:p>
        </p:txBody>
      </p:sp>
      <p:sp>
        <p:nvSpPr>
          <p:cNvPr id="9" name="Rectangle 8">
            <a:extLst>
              <a:ext uri="{FF2B5EF4-FFF2-40B4-BE49-F238E27FC236}">
                <a16:creationId xmlns:a16="http://schemas.microsoft.com/office/drawing/2014/main" id="{7CC68FA9-F7C6-0245-97E0-B8475C0082DA}"/>
              </a:ext>
            </a:extLst>
          </p:cNvPr>
          <p:cNvSpPr/>
          <p:nvPr userDrawn="1"/>
        </p:nvSpPr>
        <p:spPr>
          <a:xfrm>
            <a:off x="3049525" y="1"/>
            <a:ext cx="9142476" cy="17287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2" name="Content Placeholder 3">
            <a:extLst>
              <a:ext uri="{FF2B5EF4-FFF2-40B4-BE49-F238E27FC236}">
                <a16:creationId xmlns:a16="http://schemas.microsoft.com/office/drawing/2014/main" id="{72005B53-16AE-6245-A669-FFC152CE2E12}"/>
              </a:ext>
            </a:extLst>
          </p:cNvPr>
          <p:cNvSpPr>
            <a:spLocks noGrp="1"/>
          </p:cNvSpPr>
          <p:nvPr>
            <p:ph sz="half" idx="2"/>
          </p:nvPr>
        </p:nvSpPr>
        <p:spPr>
          <a:xfrm>
            <a:off x="3542441" y="2480479"/>
            <a:ext cx="2562629" cy="3181028"/>
          </a:xfrm>
        </p:spPr>
        <p:txBody>
          <a:bodyPr>
            <a:normAutofit/>
          </a:bodyPr>
          <a:lstStyle>
            <a:lvl1pPr marL="0" indent="0">
              <a:lnSpc>
                <a:spcPct val="100000"/>
              </a:lnSpc>
              <a:buNone/>
              <a:defRPr sz="1600" b="1">
                <a:solidFill>
                  <a:schemeClr val="bg2">
                    <a:lumMod val="75000"/>
                  </a:schemeClr>
                </a:solidFill>
                <a:latin typeface="+mn-lt"/>
              </a:defRPr>
            </a:lvl1pPr>
            <a:lvl2pPr marL="0" indent="0">
              <a:lnSpc>
                <a:spcPct val="100000"/>
              </a:lnSpc>
              <a:spcBef>
                <a:spcPts val="1000"/>
              </a:spcBef>
              <a:buNone/>
              <a:defRPr sz="1600">
                <a:solidFill>
                  <a:schemeClr val="bg2">
                    <a:lumMod val="75000"/>
                  </a:schemeClr>
                </a:solidFill>
                <a:latin typeface="+mn-lt"/>
              </a:defRPr>
            </a:lvl2pPr>
            <a:lvl3pPr marL="914400" indent="0">
              <a:lnSpc>
                <a:spcPct val="100000"/>
              </a:lnSpc>
              <a:buNone/>
              <a:defRPr sz="1600">
                <a:solidFill>
                  <a:schemeClr val="bg2">
                    <a:lumMod val="75000"/>
                  </a:schemeClr>
                </a:solidFill>
                <a:latin typeface="+mn-lt"/>
              </a:defRPr>
            </a:lvl3pPr>
            <a:lvl4pPr marL="1371600" indent="0">
              <a:lnSpc>
                <a:spcPct val="100000"/>
              </a:lnSpc>
              <a:buNone/>
              <a:defRPr sz="1600">
                <a:solidFill>
                  <a:schemeClr val="bg2">
                    <a:lumMod val="75000"/>
                  </a:schemeClr>
                </a:solidFill>
                <a:latin typeface="+mn-lt"/>
              </a:defRPr>
            </a:lvl4pPr>
            <a:lvl5pPr marL="1828800" indent="0">
              <a:lnSpc>
                <a:spcPct val="100000"/>
              </a:lnSpc>
              <a:buNone/>
              <a:defRPr sz="1600">
                <a:solidFill>
                  <a:schemeClr val="bg2">
                    <a:lumMod val="75000"/>
                  </a:schemeClr>
                </a:solidFill>
                <a:latin typeface="+mn-lt"/>
              </a:defRPr>
            </a:lvl5pPr>
          </a:lstStyle>
          <a:p>
            <a:pPr lvl="0"/>
            <a:r>
              <a:rPr lang="en-US"/>
              <a:t>Click to edit Master text styles</a:t>
            </a:r>
          </a:p>
          <a:p>
            <a:pPr lvl="1"/>
            <a:r>
              <a:rPr lang="en-US"/>
              <a:t>Second level</a:t>
            </a:r>
          </a:p>
        </p:txBody>
      </p:sp>
      <p:sp>
        <p:nvSpPr>
          <p:cNvPr id="30" name="Content Placeholder 3">
            <a:extLst>
              <a:ext uri="{FF2B5EF4-FFF2-40B4-BE49-F238E27FC236}">
                <a16:creationId xmlns:a16="http://schemas.microsoft.com/office/drawing/2014/main" id="{3160948A-B0E0-C146-BE25-49A0EEB08FB6}"/>
              </a:ext>
            </a:extLst>
          </p:cNvPr>
          <p:cNvSpPr>
            <a:spLocks noGrp="1"/>
          </p:cNvSpPr>
          <p:nvPr>
            <p:ph sz="half" idx="17"/>
          </p:nvPr>
        </p:nvSpPr>
        <p:spPr>
          <a:xfrm>
            <a:off x="6391238" y="2480479"/>
            <a:ext cx="2562629" cy="3181028"/>
          </a:xfrm>
        </p:spPr>
        <p:txBody>
          <a:bodyPr>
            <a:normAutofit/>
          </a:bodyPr>
          <a:lstStyle>
            <a:lvl1pPr marL="0" indent="0">
              <a:lnSpc>
                <a:spcPct val="100000"/>
              </a:lnSpc>
              <a:buNone/>
              <a:defRPr sz="1600" b="1">
                <a:solidFill>
                  <a:schemeClr val="bg2">
                    <a:lumMod val="75000"/>
                  </a:schemeClr>
                </a:solidFill>
                <a:latin typeface="+mn-lt"/>
              </a:defRPr>
            </a:lvl1pPr>
            <a:lvl2pPr marL="0" indent="0">
              <a:lnSpc>
                <a:spcPct val="100000"/>
              </a:lnSpc>
              <a:spcBef>
                <a:spcPts val="1000"/>
              </a:spcBef>
              <a:buNone/>
              <a:defRPr sz="1600">
                <a:solidFill>
                  <a:schemeClr val="bg2">
                    <a:lumMod val="75000"/>
                  </a:schemeClr>
                </a:solidFill>
                <a:latin typeface="+mn-lt"/>
              </a:defRPr>
            </a:lvl2pPr>
            <a:lvl3pPr marL="914400" indent="0">
              <a:lnSpc>
                <a:spcPct val="100000"/>
              </a:lnSpc>
              <a:buNone/>
              <a:defRPr sz="1600">
                <a:solidFill>
                  <a:schemeClr val="bg2">
                    <a:lumMod val="75000"/>
                  </a:schemeClr>
                </a:solidFill>
                <a:latin typeface="+mn-lt"/>
              </a:defRPr>
            </a:lvl3pPr>
            <a:lvl4pPr marL="1371600" indent="0">
              <a:lnSpc>
                <a:spcPct val="100000"/>
              </a:lnSpc>
              <a:buNone/>
              <a:defRPr sz="1600">
                <a:solidFill>
                  <a:schemeClr val="bg2">
                    <a:lumMod val="75000"/>
                  </a:schemeClr>
                </a:solidFill>
                <a:latin typeface="+mn-lt"/>
              </a:defRPr>
            </a:lvl4pPr>
            <a:lvl5pPr marL="1828800" indent="0">
              <a:lnSpc>
                <a:spcPct val="100000"/>
              </a:lnSpc>
              <a:buNone/>
              <a:defRPr sz="1600">
                <a:solidFill>
                  <a:schemeClr val="bg2">
                    <a:lumMod val="75000"/>
                  </a:schemeClr>
                </a:solidFill>
                <a:latin typeface="+mn-lt"/>
              </a:defRPr>
            </a:lvl5pPr>
          </a:lstStyle>
          <a:p>
            <a:pPr lvl="0"/>
            <a:r>
              <a:rPr lang="en-US"/>
              <a:t>Click to edit Master text styles</a:t>
            </a:r>
          </a:p>
          <a:p>
            <a:pPr lvl="1"/>
            <a:r>
              <a:rPr lang="en-US"/>
              <a:t>Second level</a:t>
            </a:r>
          </a:p>
        </p:txBody>
      </p:sp>
      <p:sp>
        <p:nvSpPr>
          <p:cNvPr id="32" name="Content Placeholder 3">
            <a:extLst>
              <a:ext uri="{FF2B5EF4-FFF2-40B4-BE49-F238E27FC236}">
                <a16:creationId xmlns:a16="http://schemas.microsoft.com/office/drawing/2014/main" id="{8877D5D4-CC79-6349-BA9D-0BE5AFC21861}"/>
              </a:ext>
            </a:extLst>
          </p:cNvPr>
          <p:cNvSpPr>
            <a:spLocks noGrp="1"/>
          </p:cNvSpPr>
          <p:nvPr>
            <p:ph sz="half" idx="19"/>
          </p:nvPr>
        </p:nvSpPr>
        <p:spPr>
          <a:xfrm>
            <a:off x="9239511" y="2480479"/>
            <a:ext cx="2475162" cy="3181028"/>
          </a:xfrm>
        </p:spPr>
        <p:txBody>
          <a:bodyPr>
            <a:normAutofit/>
          </a:bodyPr>
          <a:lstStyle>
            <a:lvl1pPr marL="0" indent="0">
              <a:lnSpc>
                <a:spcPct val="100000"/>
              </a:lnSpc>
              <a:buNone/>
              <a:defRPr sz="1600" b="1">
                <a:solidFill>
                  <a:schemeClr val="bg2">
                    <a:lumMod val="75000"/>
                  </a:schemeClr>
                </a:solidFill>
                <a:latin typeface="+mn-lt"/>
              </a:defRPr>
            </a:lvl1pPr>
            <a:lvl2pPr marL="0" indent="0">
              <a:lnSpc>
                <a:spcPct val="100000"/>
              </a:lnSpc>
              <a:spcBef>
                <a:spcPts val="1000"/>
              </a:spcBef>
              <a:buNone/>
              <a:defRPr sz="1600">
                <a:solidFill>
                  <a:schemeClr val="bg2">
                    <a:lumMod val="75000"/>
                  </a:schemeClr>
                </a:solidFill>
                <a:latin typeface="+mn-lt"/>
              </a:defRPr>
            </a:lvl2pPr>
            <a:lvl3pPr marL="914400" indent="0">
              <a:lnSpc>
                <a:spcPct val="100000"/>
              </a:lnSpc>
              <a:buNone/>
              <a:defRPr sz="1600">
                <a:solidFill>
                  <a:schemeClr val="bg2">
                    <a:lumMod val="75000"/>
                  </a:schemeClr>
                </a:solidFill>
                <a:latin typeface="+mn-lt"/>
              </a:defRPr>
            </a:lvl3pPr>
            <a:lvl4pPr marL="1371600" indent="0">
              <a:lnSpc>
                <a:spcPct val="100000"/>
              </a:lnSpc>
              <a:buNone/>
              <a:defRPr sz="1600">
                <a:solidFill>
                  <a:schemeClr val="bg2">
                    <a:lumMod val="75000"/>
                  </a:schemeClr>
                </a:solidFill>
                <a:latin typeface="+mn-lt"/>
              </a:defRPr>
            </a:lvl4pPr>
            <a:lvl5pPr marL="1828800" indent="0">
              <a:lnSpc>
                <a:spcPct val="100000"/>
              </a:lnSpc>
              <a:buNone/>
              <a:defRPr sz="1600">
                <a:solidFill>
                  <a:schemeClr val="bg2">
                    <a:lumMod val="75000"/>
                  </a:schemeClr>
                </a:solidFill>
                <a:latin typeface="+mn-lt"/>
              </a:defRPr>
            </a:lvl5pPr>
          </a:lstStyle>
          <a:p>
            <a:pPr lvl="0"/>
            <a:r>
              <a:rPr lang="en-US"/>
              <a:t>Click to edit Master text styles</a:t>
            </a:r>
          </a:p>
          <a:p>
            <a:pPr lvl="1"/>
            <a:r>
              <a:rPr lang="en-US"/>
              <a:t>Second level</a:t>
            </a:r>
          </a:p>
        </p:txBody>
      </p:sp>
      <p:sp>
        <p:nvSpPr>
          <p:cNvPr id="35" name="Title 1">
            <a:extLst>
              <a:ext uri="{FF2B5EF4-FFF2-40B4-BE49-F238E27FC236}">
                <a16:creationId xmlns:a16="http://schemas.microsoft.com/office/drawing/2014/main" id="{3DB894E3-7E74-094D-BCC8-5E86F34B76AB}"/>
              </a:ext>
            </a:extLst>
          </p:cNvPr>
          <p:cNvSpPr>
            <a:spLocks noGrp="1"/>
          </p:cNvSpPr>
          <p:nvPr>
            <p:ph type="title"/>
          </p:nvPr>
        </p:nvSpPr>
        <p:spPr>
          <a:xfrm>
            <a:off x="3542440" y="428844"/>
            <a:ext cx="8172231" cy="1014979"/>
          </a:xfrm>
        </p:spPr>
        <p:txBody>
          <a:bodyPr anchor="ctr" anchorCtr="0">
            <a:normAutofit/>
          </a:bodyPr>
          <a:lstStyle>
            <a:lvl1pPr algn="l">
              <a:defRPr sz="5400">
                <a:solidFill>
                  <a:schemeClr val="bg1"/>
                </a:solidFill>
                <a:latin typeface="+mj-lt"/>
              </a:defRPr>
            </a:lvl1pPr>
          </a:lstStyle>
          <a:p>
            <a:r>
              <a:rPr lang="en-US"/>
              <a:t>Click to edit Master title style</a:t>
            </a:r>
          </a:p>
        </p:txBody>
      </p:sp>
      <p:sp>
        <p:nvSpPr>
          <p:cNvPr id="54" name="Slide Number Placeholder 5">
            <a:extLst>
              <a:ext uri="{FF2B5EF4-FFF2-40B4-BE49-F238E27FC236}">
                <a16:creationId xmlns:a16="http://schemas.microsoft.com/office/drawing/2014/main" id="{841B8290-28DF-BD48-8410-062B0B977275}"/>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bg1"/>
                </a:solidFill>
                <a:latin typeface="+mn-lt"/>
              </a:defRPr>
            </a:lvl1pPr>
          </a:lstStyle>
          <a:p>
            <a:fld id="{D156BFF5-A11A-234E-A308-E7366A28581C}" type="slidenum">
              <a:rPr lang="en-US" smtClean="0"/>
              <a:pPr/>
              <a:t>‹#›</a:t>
            </a:fld>
            <a:endParaRPr lang="en-US"/>
          </a:p>
        </p:txBody>
      </p:sp>
      <p:sp>
        <p:nvSpPr>
          <p:cNvPr id="55" name="Footer Placeholder 4">
            <a:extLst>
              <a:ext uri="{FF2B5EF4-FFF2-40B4-BE49-F238E27FC236}">
                <a16:creationId xmlns:a16="http://schemas.microsoft.com/office/drawing/2014/main" id="{F5DCEB1E-BA29-B849-88A4-B9DA304317F0}"/>
              </a:ext>
            </a:extLst>
          </p:cNvPr>
          <p:cNvSpPr>
            <a:spLocks noGrp="1"/>
          </p:cNvSpPr>
          <p:nvPr>
            <p:ph type="ftr" sz="quarter" idx="3"/>
          </p:nvPr>
        </p:nvSpPr>
        <p:spPr>
          <a:xfrm>
            <a:off x="3567948" y="6356350"/>
            <a:ext cx="2649255" cy="365125"/>
          </a:xfrm>
          <a:prstGeom prst="rect">
            <a:avLst/>
          </a:prstGeom>
        </p:spPr>
        <p:txBody>
          <a:bodyPr vert="horz" lIns="91440" tIns="45720" rIns="91440" bIns="45720" rtlCol="0" anchor="ctr"/>
          <a:lstStyle>
            <a:lvl1pPr algn="l">
              <a:defRPr sz="1200">
                <a:solidFill>
                  <a:schemeClr val="accent4"/>
                </a:solidFill>
                <a:latin typeface="+mn-lt"/>
              </a:defRPr>
            </a:lvl1pPr>
          </a:lstStyle>
          <a:p>
            <a:r>
              <a:rPr lang="en-US"/>
              <a:t>PITCH DECK</a:t>
            </a:r>
          </a:p>
        </p:txBody>
      </p:sp>
      <p:sp>
        <p:nvSpPr>
          <p:cNvPr id="56" name="Date Placeholder 3">
            <a:extLst>
              <a:ext uri="{FF2B5EF4-FFF2-40B4-BE49-F238E27FC236}">
                <a16:creationId xmlns:a16="http://schemas.microsoft.com/office/drawing/2014/main" id="{C185ECBC-03C3-E144-B7F4-D2E6D1BDD090}"/>
              </a:ext>
            </a:extLst>
          </p:cNvPr>
          <p:cNvSpPr>
            <a:spLocks noGrp="1"/>
          </p:cNvSpPr>
          <p:nvPr>
            <p:ph type="dt" sz="half" idx="23"/>
          </p:nvPr>
        </p:nvSpPr>
        <p:spPr>
          <a:xfrm>
            <a:off x="10285388" y="6356350"/>
            <a:ext cx="1429284" cy="365125"/>
          </a:xfrm>
          <a:prstGeom prst="rect">
            <a:avLst/>
          </a:prstGeom>
        </p:spPr>
        <p:txBody>
          <a:bodyPr anchor="ctr"/>
          <a:lstStyle>
            <a:lvl1pPr algn="r">
              <a:defRPr sz="1200">
                <a:solidFill>
                  <a:schemeClr val="accent4"/>
                </a:solidFill>
                <a:latin typeface="+mn-lt"/>
              </a:defRPr>
            </a:lvl1pPr>
          </a:lstStyle>
          <a:p>
            <a:r>
              <a:rPr lang="en-US"/>
              <a:t>6/15/XX</a:t>
            </a:r>
          </a:p>
        </p:txBody>
      </p:sp>
    </p:spTree>
    <p:extLst>
      <p:ext uri="{BB962C8B-B14F-4D97-AF65-F5344CB8AC3E}">
        <p14:creationId xmlns:p14="http://schemas.microsoft.com/office/powerpoint/2010/main" val="3010694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ECB042B-EDBE-164C-9074-51EBD64357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mn-lt"/>
              </a:defRPr>
            </a:lvl1pPr>
          </a:lstStyle>
          <a:p>
            <a:r>
              <a:rPr lang="en-US"/>
              <a:t>PITCH DECK</a:t>
            </a:r>
          </a:p>
        </p:txBody>
      </p:sp>
      <p:sp>
        <p:nvSpPr>
          <p:cNvPr id="7" name="Date Placeholder 3">
            <a:extLst>
              <a:ext uri="{FF2B5EF4-FFF2-40B4-BE49-F238E27FC236}">
                <a16:creationId xmlns:a16="http://schemas.microsoft.com/office/drawing/2014/main" id="{5768C1E3-BF37-F647-A9CC-2D17F7D75897}"/>
              </a:ext>
            </a:extLst>
          </p:cNvPr>
          <p:cNvSpPr>
            <a:spLocks noGrp="1"/>
          </p:cNvSpPr>
          <p:nvPr>
            <p:ph type="dt" sz="half" idx="2"/>
          </p:nvPr>
        </p:nvSpPr>
        <p:spPr>
          <a:xfrm>
            <a:off x="9067800" y="6356350"/>
            <a:ext cx="2743200" cy="365125"/>
          </a:xfrm>
          <a:prstGeom prst="rect">
            <a:avLst/>
          </a:prstGeom>
        </p:spPr>
        <p:txBody>
          <a:bodyPr anchor="ctr"/>
          <a:lstStyle>
            <a:lvl1pPr algn="r">
              <a:defRPr sz="1200">
                <a:solidFill>
                  <a:schemeClr val="bg1"/>
                </a:solidFill>
                <a:latin typeface="+mn-lt"/>
              </a:defRPr>
            </a:lvl1pPr>
          </a:lstStyle>
          <a:p>
            <a:r>
              <a:rPr lang="en-US"/>
              <a:t>6/15/XX</a:t>
            </a:r>
          </a:p>
        </p:txBody>
      </p:sp>
      <p:sp>
        <p:nvSpPr>
          <p:cNvPr id="8" name="Slide Number Placeholder 5">
            <a:extLst>
              <a:ext uri="{FF2B5EF4-FFF2-40B4-BE49-F238E27FC236}">
                <a16:creationId xmlns:a16="http://schemas.microsoft.com/office/drawing/2014/main" id="{8A364748-85A7-FB43-9595-55ADAB9F8E8B}"/>
              </a:ext>
            </a:extLst>
          </p:cNvPr>
          <p:cNvSpPr>
            <a:spLocks noGrp="1"/>
          </p:cNvSpPr>
          <p:nvPr>
            <p:ph type="sldNum" sz="quarter" idx="4"/>
          </p:nvPr>
        </p:nvSpPr>
        <p:spPr>
          <a:xfrm>
            <a:off x="381000" y="6356350"/>
            <a:ext cx="1104900" cy="365125"/>
          </a:xfrm>
          <a:prstGeom prst="rect">
            <a:avLst/>
          </a:prstGeom>
        </p:spPr>
        <p:txBody>
          <a:bodyPr anchor="ctr"/>
          <a:lstStyle>
            <a:lvl1pPr>
              <a:defRPr sz="1200">
                <a:solidFill>
                  <a:schemeClr val="bg1"/>
                </a:solidFill>
                <a:latin typeface="+mn-lt"/>
              </a:defRPr>
            </a:lvl1pPr>
          </a:lstStyle>
          <a:p>
            <a:fld id="{D156BFF5-A11A-234E-A308-E7366A28581C}"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7" r:id="rId2"/>
    <p:sldLayoutId id="2147483669" r:id="rId3"/>
    <p:sldLayoutId id="2147483650" r:id="rId4"/>
    <p:sldLayoutId id="2147483658" r:id="rId5"/>
    <p:sldLayoutId id="2147483668" r:id="rId6"/>
    <p:sldLayoutId id="2147483651" r:id="rId7"/>
    <p:sldLayoutId id="2147483664" r:id="rId8"/>
    <p:sldLayoutId id="2147483652" r:id="rId9"/>
    <p:sldLayoutId id="2147483653" r:id="rId10"/>
    <p:sldLayoutId id="2147483663" r:id="rId11"/>
    <p:sldLayoutId id="2147483660" r:id="rId12"/>
    <p:sldLayoutId id="2147483654" r:id="rId13"/>
    <p:sldLayoutId id="2147483666" r:id="rId14"/>
    <p:sldLayoutId id="2147483659" r:id="rId15"/>
    <p:sldLayoutId id="2147483655" r:id="rId16"/>
    <p:sldLayoutId id="2147483661" r:id="rId17"/>
    <p:sldLayoutId id="2147483662" r:id="rId18"/>
    <p:sldLayoutId id="2147483656" r:id="rId1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F695F69-7001-421E-98A8-E74156934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box with a antenna and wires on a table&#10;&#10;Description automatically generated">
            <a:extLst>
              <a:ext uri="{FF2B5EF4-FFF2-40B4-BE49-F238E27FC236}">
                <a16:creationId xmlns:a16="http://schemas.microsoft.com/office/drawing/2014/main" id="{7BF968F9-B774-14D7-7629-272F4FD25DFA}"/>
              </a:ext>
            </a:extLst>
          </p:cNvPr>
          <p:cNvPicPr>
            <a:picLocks noChangeAspect="1"/>
          </p:cNvPicPr>
          <p:nvPr/>
        </p:nvPicPr>
        <p:blipFill>
          <a:blip r:embed="rId2"/>
          <a:srcRect t="29688"/>
          <a:stretch/>
        </p:blipFill>
        <p:spPr>
          <a:xfrm>
            <a:off x="6096010" y="10"/>
            <a:ext cx="6095999" cy="6857990"/>
          </a:xfrm>
          <a:custGeom>
            <a:avLst/>
            <a:gdLst/>
            <a:ahLst/>
            <a:cxnLst/>
            <a:rect l="l" t="t" r="r" b="b"/>
            <a:pathLst>
              <a:path w="6095999" h="6858000">
                <a:moveTo>
                  <a:pt x="0" y="0"/>
                </a:moveTo>
                <a:lnTo>
                  <a:pt x="6095999" y="0"/>
                </a:lnTo>
                <a:lnTo>
                  <a:pt x="6095999" y="6858000"/>
                </a:lnTo>
                <a:lnTo>
                  <a:pt x="0" y="6858000"/>
                </a:lnTo>
                <a:lnTo>
                  <a:pt x="0" y="6857999"/>
                </a:lnTo>
                <a:lnTo>
                  <a:pt x="4220980" y="6857999"/>
                </a:lnTo>
                <a:lnTo>
                  <a:pt x="4213164" y="6851010"/>
                </a:lnTo>
                <a:cubicBezTo>
                  <a:pt x="4181666" y="6825777"/>
                  <a:pt x="4066661" y="6744343"/>
                  <a:pt x="4062999" y="6737842"/>
                </a:cubicBezTo>
                <a:cubicBezTo>
                  <a:pt x="4024279" y="6693220"/>
                  <a:pt x="4060463" y="6731339"/>
                  <a:pt x="3994350" y="6686435"/>
                </a:cubicBezTo>
                <a:cubicBezTo>
                  <a:pt x="3947033" y="6670674"/>
                  <a:pt x="3899856" y="6566625"/>
                  <a:pt x="3859426" y="6512643"/>
                </a:cubicBezTo>
                <a:cubicBezTo>
                  <a:pt x="3843619" y="6494605"/>
                  <a:pt x="3819111" y="6476220"/>
                  <a:pt x="3795266" y="6469055"/>
                </a:cubicBezTo>
                <a:cubicBezTo>
                  <a:pt x="3772240" y="6479507"/>
                  <a:pt x="3769424" y="6446115"/>
                  <a:pt x="3752228" y="6440526"/>
                </a:cubicBezTo>
                <a:cubicBezTo>
                  <a:pt x="3742060" y="6447641"/>
                  <a:pt x="3719048" y="6424775"/>
                  <a:pt x="3716355" y="6414007"/>
                </a:cubicBezTo>
                <a:cubicBezTo>
                  <a:pt x="3729286" y="6392352"/>
                  <a:pt x="3629924" y="6387100"/>
                  <a:pt x="3629916" y="6370687"/>
                </a:cubicBezTo>
                <a:cubicBezTo>
                  <a:pt x="3600280" y="6362353"/>
                  <a:pt x="3495200" y="6368444"/>
                  <a:pt x="3479034" y="6339494"/>
                </a:cubicBezTo>
                <a:cubicBezTo>
                  <a:pt x="3420435" y="6317314"/>
                  <a:pt x="3345614" y="6290932"/>
                  <a:pt x="3319627" y="6285893"/>
                </a:cubicBezTo>
                <a:cubicBezTo>
                  <a:pt x="3282294" y="6327705"/>
                  <a:pt x="3185936" y="6185255"/>
                  <a:pt x="3075494" y="6164273"/>
                </a:cubicBezTo>
                <a:cubicBezTo>
                  <a:pt x="3059427" y="6166243"/>
                  <a:pt x="3051440" y="6164859"/>
                  <a:pt x="3050019" y="6153683"/>
                </a:cubicBezTo>
                <a:cubicBezTo>
                  <a:pt x="3016030" y="6146243"/>
                  <a:pt x="2991340" y="6114870"/>
                  <a:pt x="2963636" y="6123708"/>
                </a:cubicBezTo>
                <a:cubicBezTo>
                  <a:pt x="2928425" y="6105855"/>
                  <a:pt x="2947049" y="6092097"/>
                  <a:pt x="2914912" y="6078439"/>
                </a:cubicBezTo>
                <a:lnTo>
                  <a:pt x="2770812" y="6041758"/>
                </a:lnTo>
                <a:cubicBezTo>
                  <a:pt x="2750466" y="6034724"/>
                  <a:pt x="2729222" y="6014032"/>
                  <a:pt x="2708585" y="6007728"/>
                </a:cubicBezTo>
                <a:lnTo>
                  <a:pt x="2687072" y="6003931"/>
                </a:lnTo>
                <a:lnTo>
                  <a:pt x="2674457" y="5991515"/>
                </a:lnTo>
                <a:cubicBezTo>
                  <a:pt x="2668773" y="5988707"/>
                  <a:pt x="2661696" y="5988167"/>
                  <a:pt x="2652298" y="5991525"/>
                </a:cubicBezTo>
                <a:cubicBezTo>
                  <a:pt x="2634345" y="5986939"/>
                  <a:pt x="2583809" y="5969299"/>
                  <a:pt x="2566743" y="5963996"/>
                </a:cubicBezTo>
                <a:lnTo>
                  <a:pt x="2549903" y="5959709"/>
                </a:lnTo>
                <a:lnTo>
                  <a:pt x="2542177" y="5951723"/>
                </a:lnTo>
                <a:cubicBezTo>
                  <a:pt x="2529898" y="5945994"/>
                  <a:pt x="2498812" y="5935402"/>
                  <a:pt x="2476225" y="5925338"/>
                </a:cubicBezTo>
                <a:cubicBezTo>
                  <a:pt x="2457810" y="5911056"/>
                  <a:pt x="2433846" y="5899348"/>
                  <a:pt x="2406656" y="5891344"/>
                </a:cubicBezTo>
                <a:cubicBezTo>
                  <a:pt x="2400991" y="5896275"/>
                  <a:pt x="2393612" y="5885783"/>
                  <a:pt x="2389160" y="5883030"/>
                </a:cubicBezTo>
                <a:cubicBezTo>
                  <a:pt x="2387458" y="5886701"/>
                  <a:pt x="2375233" y="5885881"/>
                  <a:pt x="2372540" y="5881920"/>
                </a:cubicBezTo>
                <a:cubicBezTo>
                  <a:pt x="2293168" y="5849488"/>
                  <a:pt x="2325743" y="5894734"/>
                  <a:pt x="2283811" y="5862541"/>
                </a:cubicBezTo>
                <a:cubicBezTo>
                  <a:pt x="2275730" y="5859531"/>
                  <a:pt x="2268484" y="5859925"/>
                  <a:pt x="2261759" y="5861764"/>
                </a:cubicBezTo>
                <a:lnTo>
                  <a:pt x="2219265" y="5849327"/>
                </a:lnTo>
                <a:cubicBezTo>
                  <a:pt x="2203078" y="5842651"/>
                  <a:pt x="2185672" y="5837119"/>
                  <a:pt x="2167456" y="5832891"/>
                </a:cubicBezTo>
                <a:cubicBezTo>
                  <a:pt x="2161387" y="5839963"/>
                  <a:pt x="2149583" y="5826532"/>
                  <a:pt x="2143288" y="5823218"/>
                </a:cubicBezTo>
                <a:cubicBezTo>
                  <a:pt x="2141966" y="5828274"/>
                  <a:pt x="2126227" y="5828196"/>
                  <a:pt x="2121889" y="5823116"/>
                </a:cubicBezTo>
                <a:cubicBezTo>
                  <a:pt x="2013448" y="5786297"/>
                  <a:pt x="2065303" y="5844161"/>
                  <a:pt x="2004548" y="5804552"/>
                </a:cubicBezTo>
                <a:cubicBezTo>
                  <a:pt x="1993575" y="5801194"/>
                  <a:pt x="1984449" y="5802325"/>
                  <a:pt x="1976317" y="5805346"/>
                </a:cubicBezTo>
                <a:lnTo>
                  <a:pt x="1960968" y="5813703"/>
                </a:lnTo>
                <a:lnTo>
                  <a:pt x="1951886" y="5808313"/>
                </a:lnTo>
                <a:cubicBezTo>
                  <a:pt x="1914205" y="5801767"/>
                  <a:pt x="1900427" y="5810657"/>
                  <a:pt x="1881129" y="5796205"/>
                </a:cubicBezTo>
                <a:cubicBezTo>
                  <a:pt x="1847467" y="5788576"/>
                  <a:pt x="1808824" y="5783942"/>
                  <a:pt x="1778393" y="5776687"/>
                </a:cubicBezTo>
                <a:cubicBezTo>
                  <a:pt x="1764338" y="5756704"/>
                  <a:pt x="1721542" y="5761928"/>
                  <a:pt x="1698544" y="5752677"/>
                </a:cubicBezTo>
                <a:cubicBezTo>
                  <a:pt x="1688689" y="5744367"/>
                  <a:pt x="1680710" y="5741898"/>
                  <a:pt x="1667763" y="5746936"/>
                </a:cubicBezTo>
                <a:cubicBezTo>
                  <a:pt x="1622782" y="5706970"/>
                  <a:pt x="1636232" y="5740258"/>
                  <a:pt x="1589890" y="5720079"/>
                </a:cubicBezTo>
                <a:cubicBezTo>
                  <a:pt x="1550522" y="5700408"/>
                  <a:pt x="1504390" y="5684235"/>
                  <a:pt x="1470745" y="5647268"/>
                </a:cubicBezTo>
                <a:cubicBezTo>
                  <a:pt x="1465307" y="5637473"/>
                  <a:pt x="1447590" y="5631171"/>
                  <a:pt x="1431171" y="5633192"/>
                </a:cubicBezTo>
                <a:cubicBezTo>
                  <a:pt x="1428344" y="5633540"/>
                  <a:pt x="1425665" y="5634127"/>
                  <a:pt x="1423215" y="5634934"/>
                </a:cubicBezTo>
                <a:cubicBezTo>
                  <a:pt x="1404063" y="5609561"/>
                  <a:pt x="1384477" y="5616951"/>
                  <a:pt x="1377158" y="5600720"/>
                </a:cubicBezTo>
                <a:cubicBezTo>
                  <a:pt x="1337416" y="5587406"/>
                  <a:pt x="1299119" y="5594952"/>
                  <a:pt x="1292001" y="5580595"/>
                </a:cubicBezTo>
                <a:cubicBezTo>
                  <a:pt x="1270404" y="5577445"/>
                  <a:pt x="1236263" y="5586393"/>
                  <a:pt x="1224877" y="5570207"/>
                </a:cubicBezTo>
                <a:cubicBezTo>
                  <a:pt x="1218892" y="5580643"/>
                  <a:pt x="1203320" y="5557444"/>
                  <a:pt x="1188481" y="5562311"/>
                </a:cubicBezTo>
                <a:cubicBezTo>
                  <a:pt x="1177571" y="5566931"/>
                  <a:pt x="1170302" y="5560971"/>
                  <a:pt x="1160620" y="5558862"/>
                </a:cubicBezTo>
                <a:cubicBezTo>
                  <a:pt x="1146504" y="5561577"/>
                  <a:pt x="1106544" y="5545833"/>
                  <a:pt x="1097113" y="5537725"/>
                </a:cubicBezTo>
                <a:cubicBezTo>
                  <a:pt x="1076260" y="5511528"/>
                  <a:pt x="1012618" y="5517876"/>
                  <a:pt x="994944" y="5497522"/>
                </a:cubicBezTo>
                <a:cubicBezTo>
                  <a:pt x="987638" y="5493756"/>
                  <a:pt x="980141" y="5491480"/>
                  <a:pt x="972567" y="5490138"/>
                </a:cubicBezTo>
                <a:lnTo>
                  <a:pt x="927036" y="5488921"/>
                </a:lnTo>
                <a:lnTo>
                  <a:pt x="905198" y="5488488"/>
                </a:lnTo>
                <a:cubicBezTo>
                  <a:pt x="920127" y="5466532"/>
                  <a:pt x="847550" y="5479119"/>
                  <a:pt x="871473" y="5463326"/>
                </a:cubicBezTo>
                <a:cubicBezTo>
                  <a:pt x="835241" y="5455796"/>
                  <a:pt x="824844" y="5441869"/>
                  <a:pt x="787335" y="5431076"/>
                </a:cubicBezTo>
                <a:lnTo>
                  <a:pt x="646418" y="5398569"/>
                </a:lnTo>
                <a:cubicBezTo>
                  <a:pt x="594533" y="5378172"/>
                  <a:pt x="569175" y="5376706"/>
                  <a:pt x="522316" y="5365133"/>
                </a:cubicBezTo>
                <a:cubicBezTo>
                  <a:pt x="485699" y="5316148"/>
                  <a:pt x="451396" y="5327743"/>
                  <a:pt x="425051" y="5295085"/>
                </a:cubicBezTo>
                <a:cubicBezTo>
                  <a:pt x="373115" y="5280721"/>
                  <a:pt x="376598" y="5265782"/>
                  <a:pt x="318461" y="5265657"/>
                </a:cubicBezTo>
                <a:lnTo>
                  <a:pt x="266536" y="5232252"/>
                </a:lnTo>
                <a:cubicBezTo>
                  <a:pt x="254867" y="5225616"/>
                  <a:pt x="251642" y="5227516"/>
                  <a:pt x="248444" y="5225838"/>
                </a:cubicBezTo>
                <a:lnTo>
                  <a:pt x="247345" y="5222181"/>
                </a:lnTo>
                <a:lnTo>
                  <a:pt x="237345" y="5217023"/>
                </a:lnTo>
                <a:lnTo>
                  <a:pt x="219603" y="5204977"/>
                </a:lnTo>
                <a:lnTo>
                  <a:pt x="214443" y="5204489"/>
                </a:lnTo>
                <a:lnTo>
                  <a:pt x="184816" y="5189073"/>
                </a:lnTo>
                <a:lnTo>
                  <a:pt x="183534" y="5189699"/>
                </a:lnTo>
                <a:cubicBezTo>
                  <a:pt x="179981" y="5190754"/>
                  <a:pt x="176085" y="5190869"/>
                  <a:pt x="171363" y="5189023"/>
                </a:cubicBezTo>
                <a:cubicBezTo>
                  <a:pt x="165797" y="5204157"/>
                  <a:pt x="163531" y="5192594"/>
                  <a:pt x="150096" y="5185813"/>
                </a:cubicBezTo>
                <a:lnTo>
                  <a:pt x="59253" y="5172817"/>
                </a:lnTo>
                <a:lnTo>
                  <a:pt x="52526" y="5170052"/>
                </a:lnTo>
                <a:lnTo>
                  <a:pt x="52188" y="5170183"/>
                </a:lnTo>
                <a:cubicBezTo>
                  <a:pt x="50293" y="5169980"/>
                  <a:pt x="47917" y="5169219"/>
                  <a:pt x="44687" y="5167637"/>
                </a:cubicBezTo>
                <a:lnTo>
                  <a:pt x="40261" y="5165012"/>
                </a:lnTo>
                <a:lnTo>
                  <a:pt x="27209" y="5159648"/>
                </a:lnTo>
                <a:lnTo>
                  <a:pt x="21368" y="5159036"/>
                </a:lnTo>
                <a:lnTo>
                  <a:pt x="0" y="5158850"/>
                </a:lnTo>
                <a:close/>
              </a:path>
            </a:pathLst>
          </a:custGeom>
        </p:spPr>
      </p:pic>
      <p:sp>
        <p:nvSpPr>
          <p:cNvPr id="2" name="Title 1">
            <a:extLst>
              <a:ext uri="{FF2B5EF4-FFF2-40B4-BE49-F238E27FC236}">
                <a16:creationId xmlns:a16="http://schemas.microsoft.com/office/drawing/2014/main" id="{2C986499-8AF3-9467-6A9C-708A65DEEBFC}"/>
              </a:ext>
            </a:extLst>
          </p:cNvPr>
          <p:cNvSpPr>
            <a:spLocks noGrp="1"/>
          </p:cNvSpPr>
          <p:nvPr>
            <p:ph type="title"/>
          </p:nvPr>
        </p:nvSpPr>
        <p:spPr>
          <a:xfrm>
            <a:off x="599818" y="5745799"/>
            <a:ext cx="6931319" cy="752217"/>
          </a:xfrm>
        </p:spPr>
        <p:txBody>
          <a:bodyPr vert="horz" lIns="91440" tIns="45720" rIns="91440" bIns="45720" rtlCol="0" anchor="b">
            <a:normAutofit fontScale="90000"/>
          </a:bodyPr>
          <a:lstStyle/>
          <a:p>
            <a:r>
              <a:rPr lang="en-US" sz="3600" dirty="0">
                <a:solidFill>
                  <a:schemeClr val="tx1">
                    <a:lumMod val="85000"/>
                    <a:lumOff val="15000"/>
                  </a:schemeClr>
                </a:solidFill>
              </a:rPr>
              <a:t>Theremin</a:t>
            </a:r>
            <a:br>
              <a:rPr lang="en-US" sz="3600" dirty="0">
                <a:solidFill>
                  <a:schemeClr val="tx1">
                    <a:lumMod val="85000"/>
                    <a:lumOff val="15000"/>
                  </a:schemeClr>
                </a:solidFill>
              </a:rPr>
            </a:br>
            <a:br>
              <a:rPr lang="en-US" sz="3600" dirty="0"/>
            </a:br>
            <a:r>
              <a:rPr lang="en-US" sz="2000" dirty="0">
                <a:solidFill>
                  <a:schemeClr val="tx1">
                    <a:lumMod val="85000"/>
                    <a:lumOff val="15000"/>
                  </a:schemeClr>
                </a:solidFill>
              </a:rPr>
              <a:t>         By ELECTRO MAZE</a:t>
            </a:r>
            <a:endParaRPr lang="en-US" sz="2000" kern="1200" dirty="0">
              <a:solidFill>
                <a:schemeClr val="tx1">
                  <a:lumMod val="85000"/>
                  <a:lumOff val="15000"/>
                </a:schemeClr>
              </a:solidFill>
              <a:latin typeface="+mj-lt"/>
            </a:endParaRPr>
          </a:p>
        </p:txBody>
      </p:sp>
      <p:pic>
        <p:nvPicPr>
          <p:cNvPr id="8" name="Picture 7" descr="A black box with a green and blue circuit board&#10;&#10;Description automatically generated">
            <a:extLst>
              <a:ext uri="{FF2B5EF4-FFF2-40B4-BE49-F238E27FC236}">
                <a16:creationId xmlns:a16="http://schemas.microsoft.com/office/drawing/2014/main" id="{2859F5D2-16A0-5A6D-74EA-C609743D3CC2}"/>
              </a:ext>
            </a:extLst>
          </p:cNvPr>
          <p:cNvPicPr>
            <a:picLocks noChangeAspect="1"/>
          </p:cNvPicPr>
          <p:nvPr/>
        </p:nvPicPr>
        <p:blipFill>
          <a:blip r:embed="rId3"/>
          <a:srcRect l="10345" r="8034" b="1"/>
          <a:stretch/>
        </p:blipFill>
        <p:spPr>
          <a:xfrm>
            <a:off x="-5388" y="10"/>
            <a:ext cx="6169518" cy="5158840"/>
          </a:xfrm>
          <a:custGeom>
            <a:avLst/>
            <a:gdLst/>
            <a:ahLst/>
            <a:cxnLst/>
            <a:rect l="l" t="t" r="r" b="b"/>
            <a:pathLst>
              <a:path w="6096000" h="5158850">
                <a:moveTo>
                  <a:pt x="0" y="0"/>
                </a:moveTo>
                <a:lnTo>
                  <a:pt x="6096000" y="0"/>
                </a:lnTo>
                <a:lnTo>
                  <a:pt x="6096000" y="5158850"/>
                </a:lnTo>
                <a:lnTo>
                  <a:pt x="5957305" y="5157644"/>
                </a:lnTo>
                <a:cubicBezTo>
                  <a:pt x="5920540" y="5151975"/>
                  <a:pt x="5887096" y="5153588"/>
                  <a:pt x="5857259" y="5143603"/>
                </a:cubicBezTo>
                <a:cubicBezTo>
                  <a:pt x="5843335" y="5146861"/>
                  <a:pt x="5830921" y="5147051"/>
                  <a:pt x="5821375" y="5137142"/>
                </a:cubicBezTo>
                <a:cubicBezTo>
                  <a:pt x="5786501" y="5134144"/>
                  <a:pt x="5775399" y="5144200"/>
                  <a:pt x="5755916" y="5131695"/>
                </a:cubicBezTo>
                <a:cubicBezTo>
                  <a:pt x="5732132" y="5146996"/>
                  <a:pt x="5732735" y="5139753"/>
                  <a:pt x="5725007" y="5132964"/>
                </a:cubicBezTo>
                <a:lnTo>
                  <a:pt x="5723810" y="5132374"/>
                </a:lnTo>
                <a:lnTo>
                  <a:pt x="5720531" y="5134578"/>
                </a:lnTo>
                <a:lnTo>
                  <a:pt x="5714795" y="5134902"/>
                </a:lnTo>
                <a:lnTo>
                  <a:pt x="5700142" y="5131655"/>
                </a:lnTo>
                <a:lnTo>
                  <a:pt x="5694799" y="5129754"/>
                </a:lnTo>
                <a:cubicBezTo>
                  <a:pt x="5691058" y="5128696"/>
                  <a:pt x="5688491" y="5128320"/>
                  <a:pt x="5686627" y="5128420"/>
                </a:cubicBezTo>
                <a:lnTo>
                  <a:pt x="5686371" y="5128603"/>
                </a:lnTo>
                <a:lnTo>
                  <a:pt x="5678819" y="5126929"/>
                </a:lnTo>
                <a:cubicBezTo>
                  <a:pt x="5666199" y="5123608"/>
                  <a:pt x="5654035" y="5119908"/>
                  <a:pt x="5642547" y="5116000"/>
                </a:cubicBezTo>
                <a:cubicBezTo>
                  <a:pt x="5629445" y="5126457"/>
                  <a:pt x="5588783" y="5104807"/>
                  <a:pt x="5587979" y="5128480"/>
                </a:cubicBezTo>
                <a:cubicBezTo>
                  <a:pt x="5572317" y="5123886"/>
                  <a:pt x="5564904" y="5112774"/>
                  <a:pt x="5566635" y="5128675"/>
                </a:cubicBezTo>
                <a:cubicBezTo>
                  <a:pt x="5561375" y="5127594"/>
                  <a:pt x="5557787" y="5128327"/>
                  <a:pt x="5554953" y="5129937"/>
                </a:cubicBezTo>
                <a:lnTo>
                  <a:pt x="5554039" y="5130763"/>
                </a:lnTo>
                <a:lnTo>
                  <a:pt x="5514254" y="5120517"/>
                </a:lnTo>
                <a:lnTo>
                  <a:pt x="5492156" y="5111382"/>
                </a:lnTo>
                <a:lnTo>
                  <a:pt x="5480446" y="5107855"/>
                </a:lnTo>
                <a:lnTo>
                  <a:pt x="5477744" y="5104402"/>
                </a:lnTo>
                <a:cubicBezTo>
                  <a:pt x="5474490" y="5102038"/>
                  <a:pt x="5469391" y="5100405"/>
                  <a:pt x="5460150" y="5100442"/>
                </a:cubicBezTo>
                <a:lnTo>
                  <a:pt x="5457901" y="5100914"/>
                </a:lnTo>
                <a:lnTo>
                  <a:pt x="5444243" y="5094201"/>
                </a:lnTo>
                <a:cubicBezTo>
                  <a:pt x="5439994" y="5091441"/>
                  <a:pt x="5436419" y="5088231"/>
                  <a:pt x="5433825" y="5084410"/>
                </a:cubicBezTo>
                <a:cubicBezTo>
                  <a:pt x="5379443" y="5093528"/>
                  <a:pt x="5336110" y="5069767"/>
                  <a:pt x="5280996" y="5063773"/>
                </a:cubicBezTo>
                <a:cubicBezTo>
                  <a:pt x="5250806" y="5055129"/>
                  <a:pt x="5168599" y="5059471"/>
                  <a:pt x="5161582" y="5030966"/>
                </a:cubicBezTo>
                <a:cubicBezTo>
                  <a:pt x="5121870" y="5022662"/>
                  <a:pt x="5095637" y="5020496"/>
                  <a:pt x="5042717" y="5013952"/>
                </a:cubicBezTo>
                <a:cubicBezTo>
                  <a:pt x="4991136" y="4983679"/>
                  <a:pt x="4902283" y="4990567"/>
                  <a:pt x="4840514" y="4970468"/>
                </a:cubicBezTo>
                <a:cubicBezTo>
                  <a:pt x="4799904" y="4987615"/>
                  <a:pt x="4824087" y="4969531"/>
                  <a:pt x="4786778" y="4967817"/>
                </a:cubicBezTo>
                <a:cubicBezTo>
                  <a:pt x="4801901" y="4948343"/>
                  <a:pt x="4739845" y="4972374"/>
                  <a:pt x="4743741" y="4948216"/>
                </a:cubicBezTo>
                <a:cubicBezTo>
                  <a:pt x="4736829" y="4948670"/>
                  <a:pt x="4730010" y="4949869"/>
                  <a:pt x="4723136" y="4951257"/>
                </a:cubicBezTo>
                <a:lnTo>
                  <a:pt x="4719535" y="4951970"/>
                </a:lnTo>
                <a:lnTo>
                  <a:pt x="4706143" y="4950704"/>
                </a:lnTo>
                <a:lnTo>
                  <a:pt x="4701098" y="4955500"/>
                </a:lnTo>
                <a:lnTo>
                  <a:pt x="4680034" y="4957289"/>
                </a:lnTo>
                <a:cubicBezTo>
                  <a:pt x="4672339" y="4957161"/>
                  <a:pt x="4664292" y="4956094"/>
                  <a:pt x="4655741" y="4953520"/>
                </a:cubicBezTo>
                <a:cubicBezTo>
                  <a:pt x="4636359" y="4940479"/>
                  <a:pt x="4599701" y="4946454"/>
                  <a:pt x="4569298" y="4940691"/>
                </a:cubicBezTo>
                <a:lnTo>
                  <a:pt x="4555978" y="4935439"/>
                </a:lnTo>
                <a:lnTo>
                  <a:pt x="4508950" y="4932725"/>
                </a:lnTo>
                <a:cubicBezTo>
                  <a:pt x="4495669" y="4931511"/>
                  <a:pt x="4482007" y="4929765"/>
                  <a:pt x="4467838" y="4927057"/>
                </a:cubicBezTo>
                <a:lnTo>
                  <a:pt x="4441949" y="4920349"/>
                </a:lnTo>
                <a:lnTo>
                  <a:pt x="4394719" y="4912853"/>
                </a:lnTo>
                <a:lnTo>
                  <a:pt x="4356810" y="4916186"/>
                </a:lnTo>
                <a:lnTo>
                  <a:pt x="4222145" y="4920166"/>
                </a:lnTo>
                <a:cubicBezTo>
                  <a:pt x="4202488" y="4924963"/>
                  <a:pt x="4184742" y="4944595"/>
                  <a:pt x="4160481" y="4934555"/>
                </a:cubicBezTo>
                <a:cubicBezTo>
                  <a:pt x="4165854" y="4945670"/>
                  <a:pt x="4131661" y="4931019"/>
                  <a:pt x="4124879" y="4940397"/>
                </a:cubicBezTo>
                <a:cubicBezTo>
                  <a:pt x="4120895" y="4948198"/>
                  <a:pt x="4109593" y="4945570"/>
                  <a:pt x="4100114" y="4947117"/>
                </a:cubicBezTo>
                <a:cubicBezTo>
                  <a:pt x="4091835" y="4954382"/>
                  <a:pt x="4045978" y="4954676"/>
                  <a:pt x="4030957" y="4950944"/>
                </a:cubicBezTo>
                <a:cubicBezTo>
                  <a:pt x="3989825" y="4935537"/>
                  <a:pt x="3946860" y="4963196"/>
                  <a:pt x="3913764" y="4951738"/>
                </a:cubicBezTo>
                <a:cubicBezTo>
                  <a:pt x="3904534" y="4951024"/>
                  <a:pt x="3896577" y="4951663"/>
                  <a:pt x="3889457" y="4953140"/>
                </a:cubicBezTo>
                <a:lnTo>
                  <a:pt x="3871115" y="4959252"/>
                </a:lnTo>
                <a:lnTo>
                  <a:pt x="3869086" y="4964946"/>
                </a:lnTo>
                <a:lnTo>
                  <a:pt x="3856124" y="4966504"/>
                </a:lnTo>
                <a:lnTo>
                  <a:pt x="3835967" y="4975175"/>
                </a:lnTo>
                <a:cubicBezTo>
                  <a:pt x="3826465" y="4950975"/>
                  <a:pt x="3782586" y="4987146"/>
                  <a:pt x="3785910" y="4965148"/>
                </a:cubicBezTo>
                <a:cubicBezTo>
                  <a:pt x="3750785" y="4971249"/>
                  <a:pt x="3699033" y="4952693"/>
                  <a:pt x="3671085" y="4977741"/>
                </a:cubicBezTo>
                <a:cubicBezTo>
                  <a:pt x="3621255" y="4982620"/>
                  <a:pt x="3562637" y="4994206"/>
                  <a:pt x="3486928" y="4994420"/>
                </a:cubicBezTo>
                <a:cubicBezTo>
                  <a:pt x="3446030" y="4994640"/>
                  <a:pt x="3343460" y="4976299"/>
                  <a:pt x="3280956" y="4975036"/>
                </a:cubicBezTo>
                <a:cubicBezTo>
                  <a:pt x="3227193" y="4980695"/>
                  <a:pt x="3256481" y="4973778"/>
                  <a:pt x="3211563" y="4993919"/>
                </a:cubicBezTo>
                <a:cubicBezTo>
                  <a:pt x="3207119" y="4990757"/>
                  <a:pt x="3170070" y="4988394"/>
                  <a:pt x="3164681" y="4986606"/>
                </a:cubicBezTo>
                <a:lnTo>
                  <a:pt x="3127171" y="4979411"/>
                </a:lnTo>
                <a:lnTo>
                  <a:pt x="3096889" y="4976795"/>
                </a:lnTo>
                <a:cubicBezTo>
                  <a:pt x="3088441" y="4978753"/>
                  <a:pt x="3082883" y="4978233"/>
                  <a:pt x="3078620" y="4976620"/>
                </a:cubicBezTo>
                <a:lnTo>
                  <a:pt x="3074275" y="4973840"/>
                </a:lnTo>
                <a:lnTo>
                  <a:pt x="3036436" y="4968613"/>
                </a:lnTo>
                <a:lnTo>
                  <a:pt x="3031995" y="4969990"/>
                </a:lnTo>
                <a:lnTo>
                  <a:pt x="2994028" y="4967956"/>
                </a:lnTo>
                <a:cubicBezTo>
                  <a:pt x="2992299" y="4970105"/>
                  <a:pt x="2989407" y="4971561"/>
                  <a:pt x="2984001" y="4971609"/>
                </a:cubicBezTo>
                <a:cubicBezTo>
                  <a:pt x="2994191" y="4986644"/>
                  <a:pt x="2981386" y="4977427"/>
                  <a:pt x="2964542" y="4976237"/>
                </a:cubicBezTo>
                <a:cubicBezTo>
                  <a:pt x="2976613" y="4999323"/>
                  <a:pt x="2927627" y="4986817"/>
                  <a:pt x="2921274" y="4999668"/>
                </a:cubicBezTo>
                <a:cubicBezTo>
                  <a:pt x="2908629" y="4998274"/>
                  <a:pt x="2895476" y="4997220"/>
                  <a:pt x="2882111" y="4996632"/>
                </a:cubicBezTo>
                <a:lnTo>
                  <a:pt x="2874282" y="4996582"/>
                </a:lnTo>
                <a:cubicBezTo>
                  <a:pt x="2874237" y="4996658"/>
                  <a:pt x="2874193" y="4996735"/>
                  <a:pt x="2874147" y="4996812"/>
                </a:cubicBezTo>
                <a:cubicBezTo>
                  <a:pt x="2872492" y="4997296"/>
                  <a:pt x="2869935" y="4997466"/>
                  <a:pt x="2865932" y="4997221"/>
                </a:cubicBezTo>
                <a:lnTo>
                  <a:pt x="2860008" y="4996489"/>
                </a:lnTo>
                <a:lnTo>
                  <a:pt x="2844819" y="4996392"/>
                </a:lnTo>
                <a:lnTo>
                  <a:pt x="2839735" y="4997900"/>
                </a:lnTo>
                <a:lnTo>
                  <a:pt x="2837922" y="5000718"/>
                </a:lnTo>
                <a:lnTo>
                  <a:pt x="2836507" y="5000394"/>
                </a:lnTo>
                <a:cubicBezTo>
                  <a:pt x="2825749" y="4995427"/>
                  <a:pt x="2822382" y="4988291"/>
                  <a:pt x="2808859" y="5008050"/>
                </a:cubicBezTo>
                <a:cubicBezTo>
                  <a:pt x="2784233" y="4999995"/>
                  <a:pt x="2779499" y="5012041"/>
                  <a:pt x="2745907" y="5016391"/>
                </a:cubicBezTo>
                <a:cubicBezTo>
                  <a:pt x="2731796" y="5008784"/>
                  <a:pt x="2720518" y="5011549"/>
                  <a:pt x="2709519" y="5017601"/>
                </a:cubicBezTo>
                <a:cubicBezTo>
                  <a:pt x="2676766" y="5014138"/>
                  <a:pt x="2646981" y="5022656"/>
                  <a:pt x="2610212" y="5024813"/>
                </a:cubicBezTo>
                <a:cubicBezTo>
                  <a:pt x="2570359" y="5014992"/>
                  <a:pt x="2550109" y="5032793"/>
                  <a:pt x="2510814" y="5035020"/>
                </a:cubicBezTo>
                <a:cubicBezTo>
                  <a:pt x="2476639" y="5017991"/>
                  <a:pt x="2482834" y="5049980"/>
                  <a:pt x="2462736" y="5056754"/>
                </a:cubicBezTo>
                <a:lnTo>
                  <a:pt x="2457050" y="5057379"/>
                </a:lnTo>
                <a:lnTo>
                  <a:pt x="2442184" y="5054901"/>
                </a:lnTo>
                <a:lnTo>
                  <a:pt x="2436703" y="5053277"/>
                </a:lnTo>
                <a:cubicBezTo>
                  <a:pt x="2432888" y="5052418"/>
                  <a:pt x="2430299" y="5052175"/>
                  <a:pt x="2428451" y="5052373"/>
                </a:cubicBezTo>
                <a:lnTo>
                  <a:pt x="2420551" y="5051292"/>
                </a:lnTo>
                <a:cubicBezTo>
                  <a:pt x="2407700" y="5048633"/>
                  <a:pt x="2395274" y="5045570"/>
                  <a:pt x="2383501" y="5042264"/>
                </a:cubicBezTo>
                <a:cubicBezTo>
                  <a:pt x="2362992" y="5043848"/>
                  <a:pt x="2317884" y="5059023"/>
                  <a:pt x="2297493" y="5060796"/>
                </a:cubicBezTo>
                <a:lnTo>
                  <a:pt x="2261156" y="5052905"/>
                </a:lnTo>
                <a:lnTo>
                  <a:pt x="2200581" y="5036274"/>
                </a:lnTo>
                <a:lnTo>
                  <a:pt x="2198380" y="5036861"/>
                </a:lnTo>
                <a:lnTo>
                  <a:pt x="2116066" y="5030866"/>
                </a:lnTo>
                <a:cubicBezTo>
                  <a:pt x="2111600" y="5028328"/>
                  <a:pt x="2059664" y="5017338"/>
                  <a:pt x="2056754" y="5013653"/>
                </a:cubicBezTo>
                <a:cubicBezTo>
                  <a:pt x="2003393" y="5025622"/>
                  <a:pt x="1998298" y="5020073"/>
                  <a:pt x="1942916" y="5016969"/>
                </a:cubicBezTo>
                <a:cubicBezTo>
                  <a:pt x="1882138" y="5005950"/>
                  <a:pt x="1836966" y="4987831"/>
                  <a:pt x="1796717" y="4981610"/>
                </a:cubicBezTo>
                <a:cubicBezTo>
                  <a:pt x="1724075" y="4970499"/>
                  <a:pt x="1636218" y="4947449"/>
                  <a:pt x="1583222" y="4942334"/>
                </a:cubicBezTo>
                <a:cubicBezTo>
                  <a:pt x="1544265" y="4961611"/>
                  <a:pt x="1556109" y="4938719"/>
                  <a:pt x="1518821" y="4938963"/>
                </a:cubicBezTo>
                <a:cubicBezTo>
                  <a:pt x="1497291" y="4936197"/>
                  <a:pt x="1483221" y="4927794"/>
                  <a:pt x="1471837" y="4925740"/>
                </a:cubicBezTo>
                <a:lnTo>
                  <a:pt x="1450515" y="4926642"/>
                </a:lnTo>
                <a:lnTo>
                  <a:pt x="1437078" y="4926078"/>
                </a:lnTo>
                <a:lnTo>
                  <a:pt x="1432462" y="4931139"/>
                </a:lnTo>
                <a:lnTo>
                  <a:pt x="1411645" y="4934032"/>
                </a:lnTo>
                <a:cubicBezTo>
                  <a:pt x="1384856" y="4931153"/>
                  <a:pt x="1306656" y="4918434"/>
                  <a:pt x="1271729" y="4913863"/>
                </a:cubicBezTo>
                <a:cubicBezTo>
                  <a:pt x="1258697" y="4907976"/>
                  <a:pt x="1213546" y="4901042"/>
                  <a:pt x="1202076" y="4906608"/>
                </a:cubicBezTo>
                <a:cubicBezTo>
                  <a:pt x="1192059" y="4906580"/>
                  <a:pt x="1182171" y="4902320"/>
                  <a:pt x="1174670" y="4909064"/>
                </a:cubicBezTo>
                <a:cubicBezTo>
                  <a:pt x="1163701" y="4916862"/>
                  <a:pt x="1136874" y="4897641"/>
                  <a:pt x="1137035" y="4908989"/>
                </a:cubicBezTo>
                <a:cubicBezTo>
                  <a:pt x="1117838" y="4895687"/>
                  <a:pt x="1091386" y="4911450"/>
                  <a:pt x="1069882" y="4912892"/>
                </a:cubicBezTo>
                <a:cubicBezTo>
                  <a:pt x="1055589" y="4900472"/>
                  <a:pt x="1024570" y="4915744"/>
                  <a:pt x="980935" y="4911119"/>
                </a:cubicBezTo>
                <a:cubicBezTo>
                  <a:pt x="947614" y="4906556"/>
                  <a:pt x="913224" y="4897403"/>
                  <a:pt x="869960" y="4885518"/>
                </a:cubicBezTo>
                <a:cubicBezTo>
                  <a:pt x="819114" y="4856727"/>
                  <a:pt x="768074" y="4850663"/>
                  <a:pt x="721345" y="4839806"/>
                </a:cubicBezTo>
                <a:cubicBezTo>
                  <a:pt x="667944" y="4829906"/>
                  <a:pt x="698286" y="4859338"/>
                  <a:pt x="635428" y="4830000"/>
                </a:cubicBezTo>
                <a:cubicBezTo>
                  <a:pt x="626286" y="4837571"/>
                  <a:pt x="617638" y="4836842"/>
                  <a:pt x="604106" y="4830842"/>
                </a:cubicBezTo>
                <a:cubicBezTo>
                  <a:pt x="583276" y="4833091"/>
                  <a:pt x="539859" y="4845979"/>
                  <a:pt x="510451" y="4843485"/>
                </a:cubicBezTo>
                <a:cubicBezTo>
                  <a:pt x="489781" y="4840800"/>
                  <a:pt x="443867" y="4818678"/>
                  <a:pt x="427656" y="4815877"/>
                </a:cubicBezTo>
                <a:cubicBezTo>
                  <a:pt x="424088" y="4817297"/>
                  <a:pt x="419580" y="4820561"/>
                  <a:pt x="413184" y="4826676"/>
                </a:cubicBezTo>
                <a:cubicBezTo>
                  <a:pt x="387673" y="4816699"/>
                  <a:pt x="379855" y="4828170"/>
                  <a:pt x="341772" y="4829671"/>
                </a:cubicBezTo>
                <a:cubicBezTo>
                  <a:pt x="327795" y="4821005"/>
                  <a:pt x="314729" y="4822794"/>
                  <a:pt x="301266" y="4827842"/>
                </a:cubicBezTo>
                <a:cubicBezTo>
                  <a:pt x="265781" y="4821714"/>
                  <a:pt x="231017" y="4827635"/>
                  <a:pt x="189886" y="4826710"/>
                </a:cubicBezTo>
                <a:cubicBezTo>
                  <a:pt x="147910" y="4813727"/>
                  <a:pt x="121702" y="4829584"/>
                  <a:pt x="77762" y="4828518"/>
                </a:cubicBezTo>
                <a:cubicBezTo>
                  <a:pt x="38733" y="4806108"/>
                  <a:pt x="44308" y="4851138"/>
                  <a:pt x="8164" y="4846203"/>
                </a:cubicBezTo>
                <a:lnTo>
                  <a:pt x="0" y="4843648"/>
                </a:lnTo>
                <a:lnTo>
                  <a:pt x="0" y="4080681"/>
                </a:lnTo>
                <a:close/>
              </a:path>
            </a:pathLst>
          </a:custGeom>
        </p:spPr>
      </p:pic>
    </p:spTree>
    <p:extLst>
      <p:ext uri="{BB962C8B-B14F-4D97-AF65-F5344CB8AC3E}">
        <p14:creationId xmlns:p14="http://schemas.microsoft.com/office/powerpoint/2010/main" val="1885168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ED7D3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38A59-D689-8B40-B9C0-3584DE438D22}"/>
              </a:ext>
            </a:extLst>
          </p:cNvPr>
          <p:cNvSpPr>
            <a:spLocks noGrp="1"/>
          </p:cNvSpPr>
          <p:nvPr>
            <p:ph type="title"/>
          </p:nvPr>
        </p:nvSpPr>
        <p:spPr>
          <a:xfrm>
            <a:off x="384047" y="5614416"/>
            <a:ext cx="11430000" cy="914400"/>
          </a:xfrm>
        </p:spPr>
        <p:txBody>
          <a:bodyPr anchor="t"/>
          <a:lstStyle/>
          <a:p>
            <a:r>
              <a:rPr lang="en-US"/>
              <a:t>Circuit Simulation</a:t>
            </a:r>
          </a:p>
        </p:txBody>
      </p:sp>
      <p:pic>
        <p:nvPicPr>
          <p:cNvPr id="5" name="Picture Placeholder 4" descr="Records">
            <a:extLst>
              <a:ext uri="{FF2B5EF4-FFF2-40B4-BE49-F238E27FC236}">
                <a16:creationId xmlns:a16="http://schemas.microsoft.com/office/drawing/2014/main" id="{0A611BA3-0C1D-FA4F-BF9F-1DFB417CE15E}"/>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a:xfrm>
            <a:off x="0" y="-1"/>
            <a:ext cx="12192000" cy="5178127"/>
          </a:xfrm>
        </p:spPr>
      </p:pic>
      <p:pic>
        <p:nvPicPr>
          <p:cNvPr id="3" name="Picture 2" descr="A screenshot of a computer&#10;&#10;Description automatically generated">
            <a:extLst>
              <a:ext uri="{FF2B5EF4-FFF2-40B4-BE49-F238E27FC236}">
                <a16:creationId xmlns:a16="http://schemas.microsoft.com/office/drawing/2014/main" id="{F29EEF06-EA1A-5967-BF60-2F99A35F63A4}"/>
              </a:ext>
            </a:extLst>
          </p:cNvPr>
          <p:cNvPicPr>
            <a:picLocks noChangeAspect="1"/>
          </p:cNvPicPr>
          <p:nvPr/>
        </p:nvPicPr>
        <p:blipFill>
          <a:blip r:embed="rId3"/>
          <a:srcRect t="4394" r="-118" b="-4648"/>
          <a:stretch/>
        </p:blipFill>
        <p:spPr>
          <a:xfrm>
            <a:off x="0" y="-16120"/>
            <a:ext cx="12206398" cy="5684502"/>
          </a:xfrm>
          <a:prstGeom prst="rect">
            <a:avLst/>
          </a:prstGeom>
        </p:spPr>
      </p:pic>
    </p:spTree>
    <p:extLst>
      <p:ext uri="{BB962C8B-B14F-4D97-AF65-F5344CB8AC3E}">
        <p14:creationId xmlns:p14="http://schemas.microsoft.com/office/powerpoint/2010/main" val="2031832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B1F336-7491-0121-675F-EB1B898B8966}"/>
              </a:ext>
            </a:extLst>
          </p:cNvPr>
          <p:cNvSpPr txBox="1"/>
          <p:nvPr/>
        </p:nvSpPr>
        <p:spPr>
          <a:xfrm>
            <a:off x="1183939" y="5533628"/>
            <a:ext cx="616420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PCB DESIGN</a:t>
            </a:r>
          </a:p>
        </p:txBody>
      </p:sp>
      <p:pic>
        <p:nvPicPr>
          <p:cNvPr id="2" name="Picture 1" descr="A circuit board with many wires&#10;&#10;Description automatically generated">
            <a:extLst>
              <a:ext uri="{FF2B5EF4-FFF2-40B4-BE49-F238E27FC236}">
                <a16:creationId xmlns:a16="http://schemas.microsoft.com/office/drawing/2014/main" id="{0270682F-1365-652E-786E-377471B67B6E}"/>
              </a:ext>
            </a:extLst>
          </p:cNvPr>
          <p:cNvPicPr>
            <a:picLocks noChangeAspect="1"/>
          </p:cNvPicPr>
          <p:nvPr/>
        </p:nvPicPr>
        <p:blipFill>
          <a:blip r:embed="rId2"/>
          <a:stretch>
            <a:fillRect/>
          </a:stretch>
        </p:blipFill>
        <p:spPr>
          <a:xfrm>
            <a:off x="195649" y="803189"/>
            <a:ext cx="5702643" cy="3962400"/>
          </a:xfrm>
          <a:prstGeom prst="rect">
            <a:avLst/>
          </a:prstGeom>
        </p:spPr>
      </p:pic>
      <p:pic>
        <p:nvPicPr>
          <p:cNvPr id="3" name="Picture 2" descr="A green circuit board with many different colored components&#10;&#10;Description automatically generated">
            <a:extLst>
              <a:ext uri="{FF2B5EF4-FFF2-40B4-BE49-F238E27FC236}">
                <a16:creationId xmlns:a16="http://schemas.microsoft.com/office/drawing/2014/main" id="{5787B342-DF65-E6AC-4341-219130D8CF78}"/>
              </a:ext>
            </a:extLst>
          </p:cNvPr>
          <p:cNvPicPr>
            <a:picLocks noChangeAspect="1"/>
          </p:cNvPicPr>
          <p:nvPr/>
        </p:nvPicPr>
        <p:blipFill>
          <a:blip r:embed="rId3"/>
          <a:stretch>
            <a:fillRect/>
          </a:stretch>
        </p:blipFill>
        <p:spPr>
          <a:xfrm>
            <a:off x="6097635" y="722870"/>
            <a:ext cx="6030946" cy="4114800"/>
          </a:xfrm>
          <a:prstGeom prst="rect">
            <a:avLst/>
          </a:prstGeom>
        </p:spPr>
      </p:pic>
    </p:spTree>
    <p:extLst>
      <p:ext uri="{BB962C8B-B14F-4D97-AF65-F5344CB8AC3E}">
        <p14:creationId xmlns:p14="http://schemas.microsoft.com/office/powerpoint/2010/main" val="2218953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4E28D-9B22-19D4-E758-B9E21AF27C07}"/>
              </a:ext>
            </a:extLst>
          </p:cNvPr>
          <p:cNvSpPr>
            <a:spLocks noGrp="1"/>
          </p:cNvSpPr>
          <p:nvPr>
            <p:ph type="title"/>
          </p:nvPr>
        </p:nvSpPr>
        <p:spPr>
          <a:xfrm>
            <a:off x="381000" y="381000"/>
            <a:ext cx="11430000" cy="1325563"/>
          </a:xfrm>
        </p:spPr>
        <p:txBody>
          <a:bodyPr anchor="ctr">
            <a:normAutofit/>
          </a:bodyPr>
          <a:lstStyle/>
          <a:p>
            <a:r>
              <a:rPr lang="en-US"/>
              <a:t>Dual Power Supply</a:t>
            </a:r>
          </a:p>
        </p:txBody>
      </p:sp>
      <p:sp>
        <p:nvSpPr>
          <p:cNvPr id="9" name="Footer Placeholder 2">
            <a:extLst>
              <a:ext uri="{FF2B5EF4-FFF2-40B4-BE49-F238E27FC236}">
                <a16:creationId xmlns:a16="http://schemas.microsoft.com/office/drawing/2014/main" id="{A8B81DA6-F60D-889C-01E3-A2276ED4D23C}"/>
              </a:ext>
            </a:extLst>
          </p:cNvPr>
          <p:cNvSpPr>
            <a:spLocks noGrp="1"/>
          </p:cNvSpPr>
          <p:nvPr>
            <p:ph type="ftr" sz="quarter" idx="10"/>
          </p:nvPr>
        </p:nvSpPr>
        <p:spPr>
          <a:xfrm>
            <a:off x="4038600" y="6356350"/>
            <a:ext cx="4114800" cy="365125"/>
          </a:xfrm>
        </p:spPr>
        <p:txBody>
          <a:bodyPr anchor="ctr">
            <a:normAutofit/>
          </a:bodyPr>
          <a:lstStyle/>
          <a:p>
            <a:pPr>
              <a:spcAft>
                <a:spcPts val="600"/>
              </a:spcAft>
            </a:pPr>
            <a:r>
              <a:rPr lang="en-US"/>
              <a:t>PITCH DECK</a:t>
            </a:r>
          </a:p>
        </p:txBody>
      </p:sp>
      <p:sp>
        <p:nvSpPr>
          <p:cNvPr id="13" name="Slide Number Placeholder 5">
            <a:extLst>
              <a:ext uri="{FF2B5EF4-FFF2-40B4-BE49-F238E27FC236}">
                <a16:creationId xmlns:a16="http://schemas.microsoft.com/office/drawing/2014/main" id="{03BDCAD8-DA74-7B6E-A4E5-339731CBE46D}"/>
              </a:ext>
            </a:extLst>
          </p:cNvPr>
          <p:cNvSpPr>
            <a:spLocks noGrp="1"/>
          </p:cNvSpPr>
          <p:nvPr>
            <p:ph type="sldNum" sz="quarter" idx="12"/>
          </p:nvPr>
        </p:nvSpPr>
        <p:spPr>
          <a:xfrm>
            <a:off x="493776" y="6356350"/>
            <a:ext cx="992124" cy="365125"/>
          </a:xfrm>
        </p:spPr>
        <p:txBody>
          <a:bodyPr anchor="ctr">
            <a:normAutofit/>
          </a:bodyPr>
          <a:lstStyle/>
          <a:p>
            <a:pPr>
              <a:spcAft>
                <a:spcPts val="600"/>
              </a:spcAft>
            </a:pPr>
            <a:fld id="{D156BFF5-A11A-234E-A308-E7366A28581C}" type="slidenum">
              <a:rPr lang="en-US" smtClean="0"/>
              <a:pPr>
                <a:spcAft>
                  <a:spcPts val="600"/>
                </a:spcAft>
              </a:pPr>
              <a:t>12</a:t>
            </a:fld>
            <a:endParaRPr lang="en-US"/>
          </a:p>
        </p:txBody>
      </p:sp>
      <p:pic>
        <p:nvPicPr>
          <p:cNvPr id="3" name="Picture 2" descr="A diagram of a circuit&#10;&#10;Description automatically generated">
            <a:extLst>
              <a:ext uri="{FF2B5EF4-FFF2-40B4-BE49-F238E27FC236}">
                <a16:creationId xmlns:a16="http://schemas.microsoft.com/office/drawing/2014/main" id="{0F4B8761-DC1A-8EF6-62FE-08A0801A2279}"/>
              </a:ext>
            </a:extLst>
          </p:cNvPr>
          <p:cNvPicPr>
            <a:picLocks noChangeAspect="1"/>
          </p:cNvPicPr>
          <p:nvPr/>
        </p:nvPicPr>
        <p:blipFill>
          <a:blip r:embed="rId2"/>
          <a:stretch>
            <a:fillRect/>
          </a:stretch>
        </p:blipFill>
        <p:spPr>
          <a:xfrm>
            <a:off x="437747" y="1826945"/>
            <a:ext cx="7720431" cy="2682850"/>
          </a:xfrm>
          <a:prstGeom prst="rect">
            <a:avLst/>
          </a:prstGeom>
          <a:noFill/>
        </p:spPr>
      </p:pic>
      <p:pic>
        <p:nvPicPr>
          <p:cNvPr id="4" name="Picture 3" descr="A circuit board with wires on it&#10;&#10;Description automatically generated">
            <a:extLst>
              <a:ext uri="{FF2B5EF4-FFF2-40B4-BE49-F238E27FC236}">
                <a16:creationId xmlns:a16="http://schemas.microsoft.com/office/drawing/2014/main" id="{2E0DC604-6259-2F9C-8968-34A5A3EC8178}"/>
              </a:ext>
            </a:extLst>
          </p:cNvPr>
          <p:cNvPicPr>
            <a:picLocks noChangeAspect="1"/>
          </p:cNvPicPr>
          <p:nvPr/>
        </p:nvPicPr>
        <p:blipFill>
          <a:blip r:embed="rId3"/>
          <a:srcRect t="9150" r="2" b="9152"/>
          <a:stretch/>
        </p:blipFill>
        <p:spPr>
          <a:xfrm>
            <a:off x="8404707" y="1971327"/>
            <a:ext cx="3308756" cy="3604322"/>
          </a:xfrm>
          <a:prstGeom prst="rect">
            <a:avLst/>
          </a:prstGeom>
          <a:noFill/>
        </p:spPr>
      </p:pic>
    </p:spTree>
    <p:extLst>
      <p:ext uri="{BB962C8B-B14F-4D97-AF65-F5344CB8AC3E}">
        <p14:creationId xmlns:p14="http://schemas.microsoft.com/office/powerpoint/2010/main" val="2363323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B4669-325A-623D-BE38-DC3332FB7387}"/>
              </a:ext>
            </a:extLst>
          </p:cNvPr>
          <p:cNvSpPr>
            <a:spLocks noGrp="1"/>
          </p:cNvSpPr>
          <p:nvPr>
            <p:ph type="title"/>
          </p:nvPr>
        </p:nvSpPr>
        <p:spPr>
          <a:xfrm>
            <a:off x="493776" y="365760"/>
            <a:ext cx="11219688" cy="1143000"/>
          </a:xfrm>
        </p:spPr>
        <p:txBody>
          <a:bodyPr anchor="ctr">
            <a:normAutofit/>
          </a:bodyPr>
          <a:lstStyle/>
          <a:p>
            <a:r>
              <a:rPr lang="en-US"/>
              <a:t>Power Consumption</a:t>
            </a:r>
          </a:p>
        </p:txBody>
      </p:sp>
      <p:sp>
        <p:nvSpPr>
          <p:cNvPr id="40" name="Slide Number Placeholder 6">
            <a:extLst>
              <a:ext uri="{FF2B5EF4-FFF2-40B4-BE49-F238E27FC236}">
                <a16:creationId xmlns:a16="http://schemas.microsoft.com/office/drawing/2014/main" id="{4287CD19-C888-8B3E-03B1-4F451C20BB2B}"/>
              </a:ext>
            </a:extLst>
          </p:cNvPr>
          <p:cNvSpPr>
            <a:spLocks noGrp="1"/>
          </p:cNvSpPr>
          <p:nvPr>
            <p:ph type="sldNum" sz="quarter" idx="12"/>
          </p:nvPr>
        </p:nvSpPr>
        <p:spPr>
          <a:xfrm>
            <a:off x="493776" y="6356350"/>
            <a:ext cx="992124" cy="365125"/>
          </a:xfrm>
        </p:spPr>
        <p:txBody>
          <a:bodyPr anchor="ctr">
            <a:normAutofit/>
          </a:bodyPr>
          <a:lstStyle/>
          <a:p>
            <a:pPr>
              <a:spcAft>
                <a:spcPts val="600"/>
              </a:spcAft>
            </a:pPr>
            <a:fld id="{D156BFF5-A11A-234E-A308-E7366A28581C}" type="slidenum">
              <a:rPr lang="en-US" smtClean="0"/>
              <a:pPr>
                <a:spcAft>
                  <a:spcPts val="600"/>
                </a:spcAft>
              </a:pPr>
              <a:t>13</a:t>
            </a:fld>
            <a:endParaRPr lang="en-US"/>
          </a:p>
        </p:txBody>
      </p:sp>
      <p:graphicFrame>
        <p:nvGraphicFramePr>
          <p:cNvPr id="42" name="Content Placeholder 2">
            <a:extLst>
              <a:ext uri="{FF2B5EF4-FFF2-40B4-BE49-F238E27FC236}">
                <a16:creationId xmlns:a16="http://schemas.microsoft.com/office/drawing/2014/main" id="{83EF329B-86EB-44FE-5766-87479DD0024E}"/>
              </a:ext>
            </a:extLst>
          </p:cNvPr>
          <p:cNvGraphicFramePr>
            <a:graphicFrameLocks noGrp="1"/>
          </p:cNvGraphicFramePr>
          <p:nvPr>
            <p:ph sz="quarter" idx="13"/>
            <p:extLst>
              <p:ext uri="{D42A27DB-BD31-4B8C-83A1-F6EECF244321}">
                <p14:modId xmlns:p14="http://schemas.microsoft.com/office/powerpoint/2010/main" val="4075272383"/>
              </p:ext>
            </p:extLst>
          </p:nvPr>
        </p:nvGraphicFramePr>
        <p:xfrm>
          <a:off x="493776" y="1858963"/>
          <a:ext cx="11219688" cy="3829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37" name="TextBox 736">
            <a:extLst>
              <a:ext uri="{FF2B5EF4-FFF2-40B4-BE49-F238E27FC236}">
                <a16:creationId xmlns:a16="http://schemas.microsoft.com/office/drawing/2014/main" id="{60C6C5AB-080A-8E15-114C-B8E78F81DCA5}"/>
              </a:ext>
            </a:extLst>
          </p:cNvPr>
          <p:cNvSpPr txBox="1"/>
          <p:nvPr/>
        </p:nvSpPr>
        <p:spPr>
          <a:xfrm>
            <a:off x="656313" y="5199059"/>
            <a:ext cx="32429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0.62W= 9V*(44+25)mA</a:t>
            </a:r>
          </a:p>
        </p:txBody>
      </p:sp>
      <p:sp>
        <p:nvSpPr>
          <p:cNvPr id="738" name="TextBox 737">
            <a:extLst>
              <a:ext uri="{FF2B5EF4-FFF2-40B4-BE49-F238E27FC236}">
                <a16:creationId xmlns:a16="http://schemas.microsoft.com/office/drawing/2014/main" id="{0D084D13-DC42-F6BD-72B0-715CB3D50A33}"/>
              </a:ext>
            </a:extLst>
          </p:cNvPr>
          <p:cNvSpPr txBox="1"/>
          <p:nvPr/>
        </p:nvSpPr>
        <p:spPr>
          <a:xfrm>
            <a:off x="4761494" y="5199036"/>
            <a:ext cx="28054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0.47W = 9V*(32+22)mA </a:t>
            </a:r>
          </a:p>
        </p:txBody>
      </p:sp>
      <p:sp>
        <p:nvSpPr>
          <p:cNvPr id="739" name="TextBox 738">
            <a:extLst>
              <a:ext uri="{FF2B5EF4-FFF2-40B4-BE49-F238E27FC236}">
                <a16:creationId xmlns:a16="http://schemas.microsoft.com/office/drawing/2014/main" id="{3688851F-C917-07EB-B520-5E13720A88F7}"/>
              </a:ext>
            </a:extLst>
          </p:cNvPr>
          <p:cNvSpPr txBox="1"/>
          <p:nvPr/>
        </p:nvSpPr>
        <p:spPr>
          <a:xfrm>
            <a:off x="8509710" y="5199036"/>
            <a:ext cx="28054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0.46W = 9V*(30+22)mA </a:t>
            </a:r>
          </a:p>
        </p:txBody>
      </p:sp>
    </p:spTree>
    <p:extLst>
      <p:ext uri="{BB962C8B-B14F-4D97-AF65-F5344CB8AC3E}">
        <p14:creationId xmlns:p14="http://schemas.microsoft.com/office/powerpoint/2010/main" val="917258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1917" y="2408017"/>
            <a:ext cx="6286255" cy="1128589"/>
          </a:xfrm>
        </p:spPr>
        <p:txBody>
          <a:bodyPr/>
          <a:lstStyle/>
          <a:p>
            <a:r>
              <a:rPr lang="en-US">
                <a:solidFill>
                  <a:schemeClr val="tx1"/>
                </a:solidFill>
              </a:rPr>
              <a:t>Thank You !</a:t>
            </a:r>
          </a:p>
        </p:txBody>
      </p:sp>
      <p:sp>
        <p:nvSpPr>
          <p:cNvPr id="5" name="Footer Placeholder 4">
            <a:extLst>
              <a:ext uri="{FF2B5EF4-FFF2-40B4-BE49-F238E27FC236}">
                <a16:creationId xmlns:a16="http://schemas.microsoft.com/office/drawing/2014/main" id="{E1C14842-E1BC-B64C-88A6-BBAB2C266346}"/>
              </a:ext>
            </a:extLst>
          </p:cNvPr>
          <p:cNvSpPr>
            <a:spLocks noGrp="1"/>
          </p:cNvSpPr>
          <p:nvPr>
            <p:ph type="ftr" sz="quarter" idx="21"/>
          </p:nvPr>
        </p:nvSpPr>
        <p:spPr/>
        <p:txBody>
          <a:bodyPr/>
          <a:lstStyle/>
          <a:p>
            <a:r>
              <a:rPr lang="en-US"/>
              <a:t>PITCH DECK</a:t>
            </a:r>
          </a:p>
        </p:txBody>
      </p:sp>
      <p:sp>
        <p:nvSpPr>
          <p:cNvPr id="6" name="Slide Number Placeholder 5">
            <a:extLst>
              <a:ext uri="{FF2B5EF4-FFF2-40B4-BE49-F238E27FC236}">
                <a16:creationId xmlns:a16="http://schemas.microsoft.com/office/drawing/2014/main" id="{69B40DF4-17F8-5844-A238-FA564A73F14F}"/>
              </a:ext>
            </a:extLst>
          </p:cNvPr>
          <p:cNvSpPr>
            <a:spLocks noGrp="1"/>
          </p:cNvSpPr>
          <p:nvPr>
            <p:ph type="sldNum" sz="quarter" idx="24"/>
          </p:nvPr>
        </p:nvSpPr>
        <p:spPr/>
        <p:txBody>
          <a:bodyPr/>
          <a:lstStyle/>
          <a:p>
            <a:fld id="{D156BFF5-A11A-234E-A308-E7366A28581C}" type="slidenum">
              <a:rPr lang="en-US" smtClean="0"/>
              <a:pPr/>
              <a:t>14</a:t>
            </a:fld>
            <a:endParaRPr lang="en-US"/>
          </a:p>
        </p:txBody>
      </p:sp>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6" descr="Record player">
            <a:extLst>
              <a:ext uri="{FF2B5EF4-FFF2-40B4-BE49-F238E27FC236}">
                <a16:creationId xmlns:a16="http://schemas.microsoft.com/office/drawing/2014/main" id="{FC7BF861-A2E4-494A-9D38-58474C648302}"/>
              </a:ext>
            </a:extLst>
          </p:cNvPr>
          <p:cNvPicPr>
            <a:picLocks noGrp="1" noChangeAspect="1"/>
          </p:cNvPicPr>
          <p:nvPr>
            <p:ph type="pic" sz="quarter" idx="11"/>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p:spPr>
      </p:pic>
      <p:pic>
        <p:nvPicPr>
          <p:cNvPr id="3" name="Picture 2" descr="A rectangular object with a antenna&#10;&#10;Description automatically generated">
            <a:extLst>
              <a:ext uri="{FF2B5EF4-FFF2-40B4-BE49-F238E27FC236}">
                <a16:creationId xmlns:a16="http://schemas.microsoft.com/office/drawing/2014/main" id="{C603057B-4148-4B2A-9495-39E2019FCE44}"/>
              </a:ext>
            </a:extLst>
          </p:cNvPr>
          <p:cNvPicPr>
            <a:picLocks noChangeAspect="1"/>
          </p:cNvPicPr>
          <p:nvPr/>
        </p:nvPicPr>
        <p:blipFill>
          <a:blip r:embed="rId3"/>
          <a:stretch>
            <a:fillRect/>
          </a:stretch>
        </p:blipFill>
        <p:spPr>
          <a:xfrm>
            <a:off x="0" y="-83158"/>
            <a:ext cx="12192000" cy="6927433"/>
          </a:xfrm>
          <a:prstGeom prst="rect">
            <a:avLst/>
          </a:prstGeom>
        </p:spPr>
      </p:pic>
      <p:sp>
        <p:nvSpPr>
          <p:cNvPr id="29" name="Title 28">
            <a:extLst>
              <a:ext uri="{FF2B5EF4-FFF2-40B4-BE49-F238E27FC236}">
                <a16:creationId xmlns:a16="http://schemas.microsoft.com/office/drawing/2014/main" id="{FE3864CD-34AE-44AD-9AE5-19255E643332}"/>
              </a:ext>
            </a:extLst>
          </p:cNvPr>
          <p:cNvSpPr>
            <a:spLocks noGrp="1"/>
          </p:cNvSpPr>
          <p:nvPr>
            <p:ph type="ctrTitle"/>
          </p:nvPr>
        </p:nvSpPr>
        <p:spPr>
          <a:xfrm>
            <a:off x="408835" y="178676"/>
            <a:ext cx="7579027" cy="1448093"/>
          </a:xfrm>
        </p:spPr>
        <p:txBody>
          <a:bodyPr/>
          <a:lstStyle/>
          <a:p>
            <a:r>
              <a:rPr lang="en-US"/>
              <a:t>Theremin</a:t>
            </a:r>
          </a:p>
        </p:txBody>
      </p:sp>
      <p:sp>
        <p:nvSpPr>
          <p:cNvPr id="20" name="Subtitle 19">
            <a:extLst>
              <a:ext uri="{FF2B5EF4-FFF2-40B4-BE49-F238E27FC236}">
                <a16:creationId xmlns:a16="http://schemas.microsoft.com/office/drawing/2014/main" id="{B069F010-04B4-4EB7-8DFA-29084F8AA156}"/>
              </a:ext>
            </a:extLst>
          </p:cNvPr>
          <p:cNvSpPr>
            <a:spLocks noGrp="1"/>
          </p:cNvSpPr>
          <p:nvPr>
            <p:ph type="subTitle" idx="1"/>
          </p:nvPr>
        </p:nvSpPr>
        <p:spPr>
          <a:xfrm>
            <a:off x="4891188" y="1798968"/>
            <a:ext cx="8117840" cy="1062134"/>
          </a:xfrm>
          <a:effectLst>
            <a:outerShdw blurRad="152422" dist="77657" sx="110000" sy="110000" algn="ctr" rotWithShape="0">
              <a:schemeClr val="tx1">
                <a:alpha val="93000"/>
              </a:schemeClr>
            </a:outerShdw>
          </a:effectLst>
        </p:spPr>
        <p:txBody>
          <a:bodyPr/>
          <a:lstStyle/>
          <a:p>
            <a:r>
              <a:rPr lang="en-US" sz="2400"/>
              <a:t>by </a:t>
            </a:r>
            <a:r>
              <a:rPr lang="en-US" sz="2400" err="1"/>
              <a:t>Electromaze</a:t>
            </a:r>
            <a:endParaRPr lang="en-US" sz="2400" err="1">
              <a:effectLst>
                <a:outerShdw blurRad="228600" dist="77470" dir="16200000" sx="103000" sy="103000" algn="ctr" rotWithShape="0">
                  <a:srgbClr val="000000">
                    <a:alpha val="93000"/>
                  </a:srgbClr>
                </a:outerShdw>
              </a:effectLst>
            </a:endParaRPr>
          </a:p>
          <a:p>
            <a:endParaRPr lang="en-US">
              <a:effectLst>
                <a:outerShdw blurRad="228600" dist="77470" dir="16200000" sx="103000" sy="103000" algn="ctr" rotWithShape="0">
                  <a:srgbClr val="000000">
                    <a:alpha val="93000"/>
                  </a:srgbClr>
                </a:outerShdw>
              </a:effectLst>
            </a:endParaRPr>
          </a:p>
        </p:txBody>
      </p:sp>
    </p:spTree>
    <p:extLst>
      <p:ext uri="{BB962C8B-B14F-4D97-AF65-F5344CB8AC3E}">
        <p14:creationId xmlns:p14="http://schemas.microsoft.com/office/powerpoint/2010/main" val="1682943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095860" y="944457"/>
            <a:ext cx="5898959" cy="1175611"/>
          </a:xfrm>
        </p:spPr>
        <p:txBody>
          <a:bodyPr>
            <a:normAutofit fontScale="90000"/>
          </a:bodyPr>
          <a:lstStyle/>
          <a:p>
            <a:r>
              <a:rPr lang="en-US"/>
              <a:t>What is Theremin</a:t>
            </a:r>
          </a:p>
        </p:txBody>
      </p:sp>
      <p:sp>
        <p:nvSpPr>
          <p:cNvPr id="8" name="Text Placeholder 7">
            <a:extLst>
              <a:ext uri="{FF2B5EF4-FFF2-40B4-BE49-F238E27FC236}">
                <a16:creationId xmlns:a16="http://schemas.microsoft.com/office/drawing/2014/main" id="{1D26EC8C-E0A5-6E4F-BF89-42419A5F72BA}"/>
              </a:ext>
            </a:extLst>
          </p:cNvPr>
          <p:cNvSpPr>
            <a:spLocks noGrp="1"/>
          </p:cNvSpPr>
          <p:nvPr>
            <p:ph type="body" idx="1"/>
          </p:nvPr>
        </p:nvSpPr>
        <p:spPr>
          <a:xfrm>
            <a:off x="6588916" y="2125820"/>
            <a:ext cx="4983480" cy="3787723"/>
          </a:xfrm>
        </p:spPr>
        <p:txBody>
          <a:bodyPr vert="horz" lIns="91440" tIns="45720" rIns="91440" bIns="45720" rtlCol="0" anchor="t">
            <a:normAutofit/>
          </a:bodyPr>
          <a:lstStyle/>
          <a:p>
            <a:r>
              <a:rPr lang="en-US" sz="2000">
                <a:ea typeface="+mn-lt"/>
                <a:cs typeface="+mn-lt"/>
              </a:rPr>
              <a:t>A theremin is an electronic musical instrument controlled without physical contact. It produces sound based on the movement of the player's hands near two antennas, one for pitch and one for volume.</a:t>
            </a:r>
            <a:endParaRPr lang="en-US" sz="2000"/>
          </a:p>
          <a:p>
            <a:endParaRPr lang="en-US" sz="2000"/>
          </a:p>
        </p:txBody>
      </p:sp>
      <p:sp>
        <p:nvSpPr>
          <p:cNvPr id="7" name="Slide Number Placeholder 6">
            <a:extLst>
              <a:ext uri="{FF2B5EF4-FFF2-40B4-BE49-F238E27FC236}">
                <a16:creationId xmlns:a16="http://schemas.microsoft.com/office/drawing/2014/main" id="{C16C447A-862D-0D42-861A-BB6F8AC7BA29}"/>
              </a:ext>
            </a:extLst>
          </p:cNvPr>
          <p:cNvSpPr>
            <a:spLocks noGrp="1"/>
          </p:cNvSpPr>
          <p:nvPr>
            <p:ph type="sldNum" sz="quarter" idx="4"/>
          </p:nvPr>
        </p:nvSpPr>
        <p:spPr>
          <a:xfrm>
            <a:off x="492917" y="6356350"/>
            <a:ext cx="1104900" cy="365125"/>
          </a:xfrm>
        </p:spPr>
        <p:txBody>
          <a:bodyPr lIns="91440"/>
          <a:lstStyle/>
          <a:p>
            <a:fld id="{D156BFF5-A11A-234E-A308-E7366A28581C}" type="slidenum">
              <a:rPr lang="en-US" smtClean="0"/>
              <a:pPr/>
              <a:t>3</a:t>
            </a:fld>
            <a:endParaRPr lang="en-US"/>
          </a:p>
        </p:txBody>
      </p:sp>
      <p:pic>
        <p:nvPicPr>
          <p:cNvPr id="3" name="Picture 2" descr="A person in a white shirt&#10;&#10;Description automatically generated">
            <a:extLst>
              <a:ext uri="{FF2B5EF4-FFF2-40B4-BE49-F238E27FC236}">
                <a16:creationId xmlns:a16="http://schemas.microsoft.com/office/drawing/2014/main" id="{2D16C43E-27A6-4172-1A94-B164E1F63937}"/>
              </a:ext>
            </a:extLst>
          </p:cNvPr>
          <p:cNvPicPr>
            <a:picLocks noChangeAspect="1"/>
          </p:cNvPicPr>
          <p:nvPr/>
        </p:nvPicPr>
        <p:blipFill>
          <a:blip r:embed="rId2"/>
          <a:srcRect r="8137" b="-3915"/>
          <a:stretch/>
        </p:blipFill>
        <p:spPr>
          <a:xfrm>
            <a:off x="766" y="896"/>
            <a:ext cx="6092132" cy="7134153"/>
          </a:xfrm>
          <a:prstGeom prst="rect">
            <a:avLst/>
          </a:prstGeom>
        </p:spPr>
      </p:pic>
      <p:sp>
        <p:nvSpPr>
          <p:cNvPr id="11" name="Slide Number Placeholder 6">
            <a:extLst>
              <a:ext uri="{FF2B5EF4-FFF2-40B4-BE49-F238E27FC236}">
                <a16:creationId xmlns:a16="http://schemas.microsoft.com/office/drawing/2014/main" id="{95298756-4D2C-97A8-33EB-151696B6227B}"/>
              </a:ext>
            </a:extLst>
          </p:cNvPr>
          <p:cNvSpPr txBox="1">
            <a:spLocks/>
          </p:cNvSpPr>
          <p:nvPr/>
        </p:nvSpPr>
        <p:spPr>
          <a:xfrm>
            <a:off x="645317" y="6508750"/>
            <a:ext cx="1104900" cy="365125"/>
          </a:xfrm>
          <a:prstGeom prst="rect">
            <a:avLst/>
          </a:prstGeom>
        </p:spPr>
        <p:txBody>
          <a:bodyPr lIns="9144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56BFF5-A11A-234E-A308-E7366A28581C}" type="slidenum">
              <a:rPr lang="en-US" smtClean="0"/>
              <a:pPr/>
              <a:t>3</a:t>
            </a:fld>
            <a:endParaRPr lang="en-US"/>
          </a:p>
        </p:txBody>
      </p:sp>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487679" y="736979"/>
            <a:ext cx="8052748" cy="1325563"/>
          </a:xfrm>
        </p:spPr>
        <p:txBody>
          <a:bodyPr/>
          <a:lstStyle/>
          <a:p>
            <a:r>
              <a:rPr lang="en-US"/>
              <a:t>Working Principle</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idx="1"/>
          </p:nvPr>
        </p:nvSpPr>
        <p:spPr>
          <a:xfrm>
            <a:off x="487679" y="2112264"/>
            <a:ext cx="3840480" cy="3615522"/>
          </a:xfrm>
        </p:spPr>
        <p:txBody>
          <a:bodyPr vert="horz" lIns="91440" tIns="45720" rIns="91440" bIns="45720" rtlCol="0" anchor="t">
            <a:noAutofit/>
          </a:bodyPr>
          <a:lstStyle/>
          <a:p>
            <a:r>
              <a:rPr lang="en-US"/>
              <a:t> Electromagnetic Interaction</a:t>
            </a:r>
          </a:p>
          <a:p>
            <a:pPr lvl="1" algn="just"/>
            <a:r>
              <a:rPr lang="en-US"/>
              <a:t>Two antennas one for pitch controlling and the other one for volume controlling</a:t>
            </a:r>
          </a:p>
          <a:p>
            <a:pPr lvl="1" algn="just"/>
            <a:r>
              <a:rPr lang="en-US"/>
              <a:t>Players hands interacts with the electromagnetic fields around the antenna</a:t>
            </a:r>
          </a:p>
          <a:p>
            <a:endParaRPr lang="en-US"/>
          </a:p>
          <a:p>
            <a:r>
              <a:rPr lang="en-US"/>
              <a:t>Oscillator circuits</a:t>
            </a:r>
          </a:p>
          <a:p>
            <a:pPr lvl="1" algn="just"/>
            <a:r>
              <a:rPr lang="en-US"/>
              <a:t>Theremin has mainly two oscillators.</a:t>
            </a:r>
          </a:p>
          <a:p>
            <a:pPr lvl="1" algn="just"/>
            <a:r>
              <a:rPr lang="en-US"/>
              <a:t>One is fixed oscillator and the other one changes based on hand proximity.</a:t>
            </a:r>
          </a:p>
        </p:txBody>
      </p:sp>
      <p:sp>
        <p:nvSpPr>
          <p:cNvPr id="5" name="Text Placeholder 4">
            <a:extLst>
              <a:ext uri="{FF2B5EF4-FFF2-40B4-BE49-F238E27FC236}">
                <a16:creationId xmlns:a16="http://schemas.microsoft.com/office/drawing/2014/main" id="{F3EB70EF-D854-7444-A908-7D44B3F070C3}"/>
              </a:ext>
            </a:extLst>
          </p:cNvPr>
          <p:cNvSpPr>
            <a:spLocks noGrp="1"/>
          </p:cNvSpPr>
          <p:nvPr>
            <p:ph idx="15"/>
          </p:nvPr>
        </p:nvSpPr>
        <p:spPr>
          <a:xfrm>
            <a:off x="4992221" y="2738565"/>
            <a:ext cx="3840480" cy="3615522"/>
          </a:xfrm>
        </p:spPr>
        <p:txBody>
          <a:bodyPr vert="horz" lIns="91440" tIns="45720" rIns="91440" bIns="45720" rtlCol="0" anchor="t">
            <a:normAutofit/>
          </a:bodyPr>
          <a:lstStyle/>
          <a:p>
            <a:r>
              <a:rPr lang="en-US"/>
              <a:t>Pitch and volume </a:t>
            </a:r>
          </a:p>
          <a:p>
            <a:pPr algn="just"/>
            <a:r>
              <a:rPr lang="en-US" b="0"/>
              <a:t>Moving hand closer to the pitch antenna increases the frequency (Higher pitch).</a:t>
            </a:r>
          </a:p>
          <a:p>
            <a:pPr algn="just"/>
            <a:r>
              <a:rPr lang="en-US" b="0"/>
              <a:t>Moving hand closer to the volume antenna reduces the volume (Lower Volume). </a:t>
            </a:r>
          </a:p>
          <a:p>
            <a:pPr algn="just"/>
            <a:endParaRPr lang="en-US" b="0"/>
          </a:p>
        </p:txBody>
      </p:sp>
      <p:sp>
        <p:nvSpPr>
          <p:cNvPr id="8" name="Text Placeholder 7">
            <a:extLst>
              <a:ext uri="{FF2B5EF4-FFF2-40B4-BE49-F238E27FC236}">
                <a16:creationId xmlns:a16="http://schemas.microsoft.com/office/drawing/2014/main" id="{8081A76E-C08A-4C4A-8115-6CF5FB60B653}"/>
              </a:ext>
            </a:extLst>
          </p:cNvPr>
          <p:cNvSpPr>
            <a:spLocks noGrp="1"/>
          </p:cNvSpPr>
          <p:nvPr>
            <p:ph type="body" sz="quarter" idx="16"/>
          </p:nvPr>
        </p:nvSpPr>
        <p:spPr>
          <a:xfrm>
            <a:off x="2550612" y="1582998"/>
            <a:ext cx="4876800" cy="3689350"/>
          </a:xfrm>
        </p:spPr>
        <p:txBody>
          <a:bodyPr/>
          <a:lstStyle/>
          <a:p>
            <a:r>
              <a:rPr lang="en-US"/>
              <a:t>?</a:t>
            </a:r>
          </a:p>
        </p:txBody>
      </p:sp>
      <p:sp>
        <p:nvSpPr>
          <p:cNvPr id="7" name="Slide Number Placeholder 6">
            <a:extLst>
              <a:ext uri="{FF2B5EF4-FFF2-40B4-BE49-F238E27FC236}">
                <a16:creationId xmlns:a16="http://schemas.microsoft.com/office/drawing/2014/main" id="{BD2258EE-9C9B-0646-8220-A20FC2F3E538}"/>
              </a:ext>
            </a:extLst>
          </p:cNvPr>
          <p:cNvSpPr>
            <a:spLocks noGrp="1"/>
          </p:cNvSpPr>
          <p:nvPr>
            <p:ph type="sldNum" sz="quarter" idx="4"/>
          </p:nvPr>
        </p:nvSpPr>
        <p:spPr>
          <a:xfrm>
            <a:off x="492917" y="6356350"/>
            <a:ext cx="1104900" cy="365125"/>
          </a:xfrm>
        </p:spPr>
        <p:txBody>
          <a:bodyPr lIns="91440"/>
          <a:lstStyle/>
          <a:p>
            <a:fld id="{D156BFF5-A11A-234E-A308-E7366A28581C}" type="slidenum">
              <a:rPr lang="en-US" smtClean="0"/>
              <a:pPr/>
              <a:t>4</a:t>
            </a:fld>
            <a:endParaRPr lang="en-US"/>
          </a:p>
        </p:txBody>
      </p:sp>
      <p:pic>
        <p:nvPicPr>
          <p:cNvPr id="13" name="Picture Placeholder 12" descr="A person standing in front of an old fashioned device&#10;&#10;Description automatically generated">
            <a:extLst>
              <a:ext uri="{FF2B5EF4-FFF2-40B4-BE49-F238E27FC236}">
                <a16:creationId xmlns:a16="http://schemas.microsoft.com/office/drawing/2014/main" id="{C811CAE5-1BA7-2D93-7955-DF668186CC64}"/>
              </a:ext>
            </a:extLst>
          </p:cNvPr>
          <p:cNvPicPr>
            <a:picLocks noGrp="1" noChangeAspect="1"/>
          </p:cNvPicPr>
          <p:nvPr>
            <p:ph type="pic" sz="quarter" idx="12"/>
          </p:nvPr>
        </p:nvPicPr>
        <p:blipFill>
          <a:blip r:embed="rId2"/>
          <a:srcRect l="28092" t="-152" r="46137"/>
          <a:stretch/>
        </p:blipFill>
        <p:spPr>
          <a:xfrm>
            <a:off x="9053538" y="0"/>
            <a:ext cx="3142437" cy="6868458"/>
          </a:xfrm>
        </p:spPr>
      </p:pic>
    </p:spTree>
    <p:extLst>
      <p:ext uri="{BB962C8B-B14F-4D97-AF65-F5344CB8AC3E}">
        <p14:creationId xmlns:p14="http://schemas.microsoft.com/office/powerpoint/2010/main" val="163979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7758-E918-AAB5-D397-634F2FB4AB2D}"/>
              </a:ext>
            </a:extLst>
          </p:cNvPr>
          <p:cNvSpPr>
            <a:spLocks noGrp="1"/>
          </p:cNvSpPr>
          <p:nvPr>
            <p:ph type="title"/>
          </p:nvPr>
        </p:nvSpPr>
        <p:spPr>
          <a:xfrm>
            <a:off x="384047" y="5943021"/>
            <a:ext cx="11430000" cy="914400"/>
          </a:xfrm>
        </p:spPr>
        <p:txBody>
          <a:bodyPr/>
          <a:lstStyle/>
          <a:p>
            <a:r>
              <a:rPr lang="en-US"/>
              <a:t>Block Diagram</a:t>
            </a:r>
            <a:endParaRPr lang="en-US">
              <a:solidFill>
                <a:srgbClr val="000000"/>
              </a:solidFill>
            </a:endParaRPr>
          </a:p>
          <a:p>
            <a:endParaRPr lang="en-US"/>
          </a:p>
        </p:txBody>
      </p:sp>
      <p:sp>
        <p:nvSpPr>
          <p:cNvPr id="5" name="Slide Number Placeholder 6">
            <a:extLst>
              <a:ext uri="{FF2B5EF4-FFF2-40B4-BE49-F238E27FC236}">
                <a16:creationId xmlns:a16="http://schemas.microsoft.com/office/drawing/2014/main" id="{72B3696B-7389-6F6B-3E23-D21923897D0A}"/>
              </a:ext>
            </a:extLst>
          </p:cNvPr>
          <p:cNvSpPr txBox="1">
            <a:spLocks/>
          </p:cNvSpPr>
          <p:nvPr/>
        </p:nvSpPr>
        <p:spPr>
          <a:xfrm>
            <a:off x="3151740" y="4731497"/>
            <a:ext cx="1104900" cy="365125"/>
          </a:xfrm>
          <a:prstGeom prst="rect">
            <a:avLst/>
          </a:prstGeom>
        </p:spPr>
        <p:txBody>
          <a:bodyPr lIns="9144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56BFF5-A11A-234E-A308-E7366A28581C}" type="slidenum">
              <a:rPr lang="en-US" smtClean="0"/>
              <a:pPr/>
              <a:t>5</a:t>
            </a:fld>
            <a:endParaRPr lang="en-US"/>
          </a:p>
        </p:txBody>
      </p:sp>
      <p:sp>
        <p:nvSpPr>
          <p:cNvPr id="7" name="Rectangle: Rounded Corners 6">
            <a:extLst>
              <a:ext uri="{FF2B5EF4-FFF2-40B4-BE49-F238E27FC236}">
                <a16:creationId xmlns:a16="http://schemas.microsoft.com/office/drawing/2014/main" id="{4C110DE3-00A2-8E7B-2A64-2D28A7D3531D}"/>
              </a:ext>
            </a:extLst>
          </p:cNvPr>
          <p:cNvSpPr/>
          <p:nvPr/>
        </p:nvSpPr>
        <p:spPr>
          <a:xfrm>
            <a:off x="2228898" y="2073102"/>
            <a:ext cx="1624021" cy="7749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Fixed Oscillator</a:t>
            </a:r>
          </a:p>
        </p:txBody>
      </p:sp>
      <p:sp>
        <p:nvSpPr>
          <p:cNvPr id="9" name="Rectangle: Rounded Corners 8">
            <a:extLst>
              <a:ext uri="{FF2B5EF4-FFF2-40B4-BE49-F238E27FC236}">
                <a16:creationId xmlns:a16="http://schemas.microsoft.com/office/drawing/2014/main" id="{18AF1E0D-C694-38F9-148E-899516E60184}"/>
              </a:ext>
            </a:extLst>
          </p:cNvPr>
          <p:cNvSpPr/>
          <p:nvPr/>
        </p:nvSpPr>
        <p:spPr>
          <a:xfrm>
            <a:off x="2314379" y="4362346"/>
            <a:ext cx="1448967" cy="6204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Pitch </a:t>
            </a:r>
          </a:p>
          <a:p>
            <a:pPr algn="ctr"/>
            <a:r>
              <a:rPr lang="en-US">
                <a:solidFill>
                  <a:schemeClr val="tx1"/>
                </a:solidFill>
              </a:rPr>
              <a:t>Oscillator</a:t>
            </a:r>
          </a:p>
        </p:txBody>
      </p:sp>
      <p:sp>
        <p:nvSpPr>
          <p:cNvPr id="11" name="Rectangle: Rounded Corners 10">
            <a:extLst>
              <a:ext uri="{FF2B5EF4-FFF2-40B4-BE49-F238E27FC236}">
                <a16:creationId xmlns:a16="http://schemas.microsoft.com/office/drawing/2014/main" id="{89DDD69D-748E-0490-FA97-49E9DD485060}"/>
              </a:ext>
            </a:extLst>
          </p:cNvPr>
          <p:cNvSpPr/>
          <p:nvPr/>
        </p:nvSpPr>
        <p:spPr>
          <a:xfrm>
            <a:off x="4049644" y="3353032"/>
            <a:ext cx="1613724" cy="7646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Wave Adder</a:t>
            </a:r>
          </a:p>
        </p:txBody>
      </p:sp>
      <p:sp>
        <p:nvSpPr>
          <p:cNvPr id="13" name="Arrow: Bent 12">
            <a:extLst>
              <a:ext uri="{FF2B5EF4-FFF2-40B4-BE49-F238E27FC236}">
                <a16:creationId xmlns:a16="http://schemas.microsoft.com/office/drawing/2014/main" id="{13919A9C-A594-A28C-79F8-7102D216BBD7}"/>
              </a:ext>
            </a:extLst>
          </p:cNvPr>
          <p:cNvSpPr/>
          <p:nvPr/>
        </p:nvSpPr>
        <p:spPr>
          <a:xfrm rot="10800000" flipH="1">
            <a:off x="3598451" y="2960252"/>
            <a:ext cx="452177" cy="629614"/>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Bent 14">
            <a:extLst>
              <a:ext uri="{FF2B5EF4-FFF2-40B4-BE49-F238E27FC236}">
                <a16:creationId xmlns:a16="http://schemas.microsoft.com/office/drawing/2014/main" id="{4C52AAED-316A-2FA0-7350-2AE8FBDDC879}"/>
              </a:ext>
            </a:extLst>
          </p:cNvPr>
          <p:cNvSpPr/>
          <p:nvPr/>
        </p:nvSpPr>
        <p:spPr>
          <a:xfrm rot="10800000" flipH="1" flipV="1">
            <a:off x="3598450" y="3859147"/>
            <a:ext cx="452177" cy="62143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Arrow: Right 18">
            <a:extLst>
              <a:ext uri="{FF2B5EF4-FFF2-40B4-BE49-F238E27FC236}">
                <a16:creationId xmlns:a16="http://schemas.microsoft.com/office/drawing/2014/main" id="{B8207743-D703-2C53-B311-7E0AD31F4BE8}"/>
              </a:ext>
            </a:extLst>
          </p:cNvPr>
          <p:cNvSpPr/>
          <p:nvPr/>
        </p:nvSpPr>
        <p:spPr>
          <a:xfrm>
            <a:off x="5721872" y="3653540"/>
            <a:ext cx="452994" cy="2623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5661F632-E626-B110-9FA2-8195645B7896}"/>
              </a:ext>
            </a:extLst>
          </p:cNvPr>
          <p:cNvSpPr/>
          <p:nvPr/>
        </p:nvSpPr>
        <p:spPr>
          <a:xfrm>
            <a:off x="2114720" y="691144"/>
            <a:ext cx="1624021" cy="7749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Volume Oscillator</a:t>
            </a:r>
          </a:p>
        </p:txBody>
      </p:sp>
      <p:sp>
        <p:nvSpPr>
          <p:cNvPr id="27" name="Rectangle: Rounded Corners 26">
            <a:extLst>
              <a:ext uri="{FF2B5EF4-FFF2-40B4-BE49-F238E27FC236}">
                <a16:creationId xmlns:a16="http://schemas.microsoft.com/office/drawing/2014/main" id="{5A190BD7-6103-D8C5-22A9-7594BB871C47}"/>
              </a:ext>
            </a:extLst>
          </p:cNvPr>
          <p:cNvSpPr/>
          <p:nvPr/>
        </p:nvSpPr>
        <p:spPr>
          <a:xfrm>
            <a:off x="4317734" y="713556"/>
            <a:ext cx="1624021" cy="7749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Envelope</a:t>
            </a:r>
          </a:p>
          <a:p>
            <a:pPr algn="ctr"/>
            <a:r>
              <a:rPr lang="en-US">
                <a:solidFill>
                  <a:schemeClr val="tx1"/>
                </a:solidFill>
              </a:rPr>
              <a:t>detector</a:t>
            </a:r>
          </a:p>
        </p:txBody>
      </p:sp>
      <p:sp>
        <p:nvSpPr>
          <p:cNvPr id="29" name="Rectangle: Rounded Corners 28">
            <a:extLst>
              <a:ext uri="{FF2B5EF4-FFF2-40B4-BE49-F238E27FC236}">
                <a16:creationId xmlns:a16="http://schemas.microsoft.com/office/drawing/2014/main" id="{5793B2FB-550F-9C16-DA77-90D9396BFD4D}"/>
              </a:ext>
            </a:extLst>
          </p:cNvPr>
          <p:cNvSpPr/>
          <p:nvPr/>
        </p:nvSpPr>
        <p:spPr>
          <a:xfrm>
            <a:off x="8368207" y="1618808"/>
            <a:ext cx="1624021" cy="7749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Variable Signal Amplifier</a:t>
            </a:r>
          </a:p>
        </p:txBody>
      </p:sp>
      <p:sp>
        <p:nvSpPr>
          <p:cNvPr id="31" name="Rectangle: Rounded Corners 30">
            <a:extLst>
              <a:ext uri="{FF2B5EF4-FFF2-40B4-BE49-F238E27FC236}">
                <a16:creationId xmlns:a16="http://schemas.microsoft.com/office/drawing/2014/main" id="{3C8DAB0E-E166-8540-66C5-AE5D580AE106}"/>
              </a:ext>
            </a:extLst>
          </p:cNvPr>
          <p:cNvSpPr/>
          <p:nvPr/>
        </p:nvSpPr>
        <p:spPr>
          <a:xfrm>
            <a:off x="10283504" y="578783"/>
            <a:ext cx="1624021" cy="7749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Speaker</a:t>
            </a:r>
          </a:p>
        </p:txBody>
      </p:sp>
      <p:sp>
        <p:nvSpPr>
          <p:cNvPr id="33" name="Rectangle: Rounded Corners 32">
            <a:extLst>
              <a:ext uri="{FF2B5EF4-FFF2-40B4-BE49-F238E27FC236}">
                <a16:creationId xmlns:a16="http://schemas.microsoft.com/office/drawing/2014/main" id="{081484ED-3E65-09E9-0166-9BCAA3B72425}"/>
              </a:ext>
            </a:extLst>
          </p:cNvPr>
          <p:cNvSpPr/>
          <p:nvPr/>
        </p:nvSpPr>
        <p:spPr>
          <a:xfrm>
            <a:off x="10283504" y="2679431"/>
            <a:ext cx="1624021" cy="7749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Audio port</a:t>
            </a:r>
            <a:endParaRPr lang="en-US"/>
          </a:p>
        </p:txBody>
      </p:sp>
      <p:sp>
        <p:nvSpPr>
          <p:cNvPr id="35" name="Arrow: Right 34">
            <a:extLst>
              <a:ext uri="{FF2B5EF4-FFF2-40B4-BE49-F238E27FC236}">
                <a16:creationId xmlns:a16="http://schemas.microsoft.com/office/drawing/2014/main" id="{9E1A3584-D7B4-07B0-75BD-7DF1E1A0407C}"/>
              </a:ext>
            </a:extLst>
          </p:cNvPr>
          <p:cNvSpPr/>
          <p:nvPr/>
        </p:nvSpPr>
        <p:spPr>
          <a:xfrm>
            <a:off x="3795067" y="982905"/>
            <a:ext cx="498422" cy="2296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Bent 40">
            <a:extLst>
              <a:ext uri="{FF2B5EF4-FFF2-40B4-BE49-F238E27FC236}">
                <a16:creationId xmlns:a16="http://schemas.microsoft.com/office/drawing/2014/main" id="{00B83F86-978D-9B61-DAB0-BB8C947BE47C}"/>
              </a:ext>
            </a:extLst>
          </p:cNvPr>
          <p:cNvSpPr/>
          <p:nvPr/>
        </p:nvSpPr>
        <p:spPr>
          <a:xfrm rot="16200000" flipH="1" flipV="1">
            <a:off x="10312289" y="1779093"/>
            <a:ext cx="575743" cy="121868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Arrow: Bent 42">
            <a:extLst>
              <a:ext uri="{FF2B5EF4-FFF2-40B4-BE49-F238E27FC236}">
                <a16:creationId xmlns:a16="http://schemas.microsoft.com/office/drawing/2014/main" id="{9289FDB9-9114-8A4F-B3C8-7EE6A221F626}"/>
              </a:ext>
            </a:extLst>
          </p:cNvPr>
          <p:cNvSpPr/>
          <p:nvPr/>
        </p:nvSpPr>
        <p:spPr>
          <a:xfrm rot="5400000" flipH="1">
            <a:off x="10348329" y="1008915"/>
            <a:ext cx="565447" cy="1247451"/>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5" name="Picture 44" descr="A black and white radio tower&#10;&#10;Description automatically generated">
            <a:extLst>
              <a:ext uri="{FF2B5EF4-FFF2-40B4-BE49-F238E27FC236}">
                <a16:creationId xmlns:a16="http://schemas.microsoft.com/office/drawing/2014/main" id="{63B22269-7531-E1AE-BBED-6C703668F7F0}"/>
              </a:ext>
            </a:extLst>
          </p:cNvPr>
          <p:cNvPicPr>
            <a:picLocks noChangeAspect="1"/>
          </p:cNvPicPr>
          <p:nvPr/>
        </p:nvPicPr>
        <p:blipFill>
          <a:blip r:embed="rId2"/>
          <a:stretch>
            <a:fillRect/>
          </a:stretch>
        </p:blipFill>
        <p:spPr>
          <a:xfrm>
            <a:off x="598719" y="578123"/>
            <a:ext cx="969235" cy="1051613"/>
          </a:xfrm>
          <a:prstGeom prst="rect">
            <a:avLst/>
          </a:prstGeom>
        </p:spPr>
      </p:pic>
      <p:pic>
        <p:nvPicPr>
          <p:cNvPr id="47" name="Picture 46" descr="A black and white radio tower&#10;&#10;Description automatically generated">
            <a:extLst>
              <a:ext uri="{FF2B5EF4-FFF2-40B4-BE49-F238E27FC236}">
                <a16:creationId xmlns:a16="http://schemas.microsoft.com/office/drawing/2014/main" id="{8ADCF785-5532-4998-7613-CF34017C4647}"/>
              </a:ext>
            </a:extLst>
          </p:cNvPr>
          <p:cNvPicPr>
            <a:picLocks noChangeAspect="1"/>
          </p:cNvPicPr>
          <p:nvPr/>
        </p:nvPicPr>
        <p:blipFill>
          <a:blip r:embed="rId2"/>
          <a:stretch>
            <a:fillRect/>
          </a:stretch>
        </p:blipFill>
        <p:spPr>
          <a:xfrm>
            <a:off x="598719" y="4007123"/>
            <a:ext cx="969235" cy="1051613"/>
          </a:xfrm>
          <a:prstGeom prst="rect">
            <a:avLst/>
          </a:prstGeom>
        </p:spPr>
      </p:pic>
      <p:sp>
        <p:nvSpPr>
          <p:cNvPr id="49" name="TextBox 48">
            <a:extLst>
              <a:ext uri="{FF2B5EF4-FFF2-40B4-BE49-F238E27FC236}">
                <a16:creationId xmlns:a16="http://schemas.microsoft.com/office/drawing/2014/main" id="{C3C2EE9D-B405-24AE-8361-0AE5D1162766}"/>
              </a:ext>
            </a:extLst>
          </p:cNvPr>
          <p:cNvSpPr txBox="1"/>
          <p:nvPr/>
        </p:nvSpPr>
        <p:spPr>
          <a:xfrm>
            <a:off x="187351" y="1826585"/>
            <a:ext cx="19355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Volume antenna</a:t>
            </a:r>
          </a:p>
        </p:txBody>
      </p:sp>
      <p:sp>
        <p:nvSpPr>
          <p:cNvPr id="51" name="TextBox 50">
            <a:extLst>
              <a:ext uri="{FF2B5EF4-FFF2-40B4-BE49-F238E27FC236}">
                <a16:creationId xmlns:a16="http://schemas.microsoft.com/office/drawing/2014/main" id="{708931FA-0241-561F-6747-F084567DC5EC}"/>
              </a:ext>
            </a:extLst>
          </p:cNvPr>
          <p:cNvSpPr txBox="1"/>
          <p:nvPr/>
        </p:nvSpPr>
        <p:spPr>
          <a:xfrm>
            <a:off x="259432" y="3535936"/>
            <a:ext cx="17914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Pitch antenna</a:t>
            </a:r>
          </a:p>
        </p:txBody>
      </p:sp>
      <p:sp>
        <p:nvSpPr>
          <p:cNvPr id="53" name="Arrow: Right 52">
            <a:extLst>
              <a:ext uri="{FF2B5EF4-FFF2-40B4-BE49-F238E27FC236}">
                <a16:creationId xmlns:a16="http://schemas.microsoft.com/office/drawing/2014/main" id="{3663AF8C-E87E-69A8-86F2-11869979E4DD}"/>
              </a:ext>
            </a:extLst>
          </p:cNvPr>
          <p:cNvSpPr/>
          <p:nvPr/>
        </p:nvSpPr>
        <p:spPr>
          <a:xfrm>
            <a:off x="1807081" y="960494"/>
            <a:ext cx="283392" cy="241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26CBBB5E-DA51-4F6E-82A1-2DF0C5E69006}"/>
              </a:ext>
            </a:extLst>
          </p:cNvPr>
          <p:cNvSpPr/>
          <p:nvPr/>
        </p:nvSpPr>
        <p:spPr>
          <a:xfrm>
            <a:off x="1943671" y="4538502"/>
            <a:ext cx="272187" cy="2529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03FC6A89-4FE1-52BA-6196-83DFC624401C}"/>
              </a:ext>
            </a:extLst>
          </p:cNvPr>
          <p:cNvPicPr>
            <a:picLocks noChangeAspect="1"/>
          </p:cNvPicPr>
          <p:nvPr/>
        </p:nvPicPr>
        <p:blipFill>
          <a:blip r:embed="rId3"/>
          <a:srcRect t="1203" b="-5"/>
          <a:stretch/>
        </p:blipFill>
        <p:spPr>
          <a:xfrm>
            <a:off x="10287127" y="3582194"/>
            <a:ext cx="1625717" cy="1497938"/>
          </a:xfrm>
          <a:prstGeom prst="rect">
            <a:avLst/>
          </a:prstGeom>
        </p:spPr>
      </p:pic>
      <p:sp>
        <p:nvSpPr>
          <p:cNvPr id="4" name="Rectangle: Rounded Corners 3">
            <a:extLst>
              <a:ext uri="{FF2B5EF4-FFF2-40B4-BE49-F238E27FC236}">
                <a16:creationId xmlns:a16="http://schemas.microsoft.com/office/drawing/2014/main" id="{0BFCE8A0-A94E-59BB-850F-59F77958BEC4}"/>
              </a:ext>
            </a:extLst>
          </p:cNvPr>
          <p:cNvSpPr/>
          <p:nvPr/>
        </p:nvSpPr>
        <p:spPr>
          <a:xfrm>
            <a:off x="6525292" y="713556"/>
            <a:ext cx="1624021" cy="7749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Varying  offset </a:t>
            </a:r>
          </a:p>
        </p:txBody>
      </p:sp>
      <p:sp>
        <p:nvSpPr>
          <p:cNvPr id="6" name="Arrow: Right 5">
            <a:extLst>
              <a:ext uri="{FF2B5EF4-FFF2-40B4-BE49-F238E27FC236}">
                <a16:creationId xmlns:a16="http://schemas.microsoft.com/office/drawing/2014/main" id="{6AB9427F-300F-C87F-383A-ECCFA9E2B8D5}"/>
              </a:ext>
            </a:extLst>
          </p:cNvPr>
          <p:cNvSpPr/>
          <p:nvPr/>
        </p:nvSpPr>
        <p:spPr>
          <a:xfrm>
            <a:off x="6036243" y="982905"/>
            <a:ext cx="498422" cy="2296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2E1FE707-EC89-EF64-1900-DEF4EEB18B7E}"/>
              </a:ext>
            </a:extLst>
          </p:cNvPr>
          <p:cNvSpPr/>
          <p:nvPr/>
        </p:nvSpPr>
        <p:spPr>
          <a:xfrm>
            <a:off x="6170945" y="3391459"/>
            <a:ext cx="1624021" cy="7749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RC Lowpass Filter</a:t>
            </a:r>
          </a:p>
        </p:txBody>
      </p:sp>
      <p:sp>
        <p:nvSpPr>
          <p:cNvPr id="10" name="Rectangle: Rounded Corners 9">
            <a:extLst>
              <a:ext uri="{FF2B5EF4-FFF2-40B4-BE49-F238E27FC236}">
                <a16:creationId xmlns:a16="http://schemas.microsoft.com/office/drawing/2014/main" id="{CD29A136-918E-5E0A-CAC1-FCAFD81B7993}"/>
              </a:ext>
            </a:extLst>
          </p:cNvPr>
          <p:cNvSpPr/>
          <p:nvPr/>
        </p:nvSpPr>
        <p:spPr>
          <a:xfrm>
            <a:off x="8385468" y="3402967"/>
            <a:ext cx="1624021" cy="7749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Varying signal </a:t>
            </a:r>
          </a:p>
        </p:txBody>
      </p:sp>
      <p:sp>
        <p:nvSpPr>
          <p:cNvPr id="16" name="Arrow: Bent 15">
            <a:extLst>
              <a:ext uri="{FF2B5EF4-FFF2-40B4-BE49-F238E27FC236}">
                <a16:creationId xmlns:a16="http://schemas.microsoft.com/office/drawing/2014/main" id="{A9F1DDA2-DE8C-5BA5-E6D2-CD3E8C31DC44}"/>
              </a:ext>
            </a:extLst>
          </p:cNvPr>
          <p:cNvSpPr/>
          <p:nvPr/>
        </p:nvSpPr>
        <p:spPr>
          <a:xfrm rot="5520000">
            <a:off x="8320116" y="834823"/>
            <a:ext cx="567556" cy="898554"/>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Right 11">
            <a:extLst>
              <a:ext uri="{FF2B5EF4-FFF2-40B4-BE49-F238E27FC236}">
                <a16:creationId xmlns:a16="http://schemas.microsoft.com/office/drawing/2014/main" id="{8D7634CF-65ED-29BA-986C-81385903739F}"/>
              </a:ext>
            </a:extLst>
          </p:cNvPr>
          <p:cNvSpPr/>
          <p:nvPr/>
        </p:nvSpPr>
        <p:spPr>
          <a:xfrm>
            <a:off x="7918225" y="3664746"/>
            <a:ext cx="452994" cy="2623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A6D25D46-2D85-95FC-E5ED-AB9CA14E804C}"/>
              </a:ext>
            </a:extLst>
          </p:cNvPr>
          <p:cNvSpPr/>
          <p:nvPr/>
        </p:nvSpPr>
        <p:spPr>
          <a:xfrm rot="16200000">
            <a:off x="8769872" y="2734658"/>
            <a:ext cx="867611" cy="2735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147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F111C4D-CBBE-9573-F9A7-F23EA31F1C56}"/>
              </a:ext>
            </a:extLst>
          </p:cNvPr>
          <p:cNvSpPr>
            <a:spLocks noGrp="1"/>
          </p:cNvSpPr>
          <p:nvPr>
            <p:ph type="ftr" sz="quarter" idx="10"/>
          </p:nvPr>
        </p:nvSpPr>
        <p:spPr/>
        <p:txBody>
          <a:bodyPr/>
          <a:lstStyle/>
          <a:p>
            <a:r>
              <a:rPr lang="en-US"/>
              <a:t>PITCH DECK</a:t>
            </a:r>
          </a:p>
        </p:txBody>
      </p:sp>
      <p:sp>
        <p:nvSpPr>
          <p:cNvPr id="4" name="Slide Number Placeholder 3">
            <a:extLst>
              <a:ext uri="{FF2B5EF4-FFF2-40B4-BE49-F238E27FC236}">
                <a16:creationId xmlns:a16="http://schemas.microsoft.com/office/drawing/2014/main" id="{51D633C6-DC0B-3710-CCB8-68D3604DAFFE}"/>
              </a:ext>
            </a:extLst>
          </p:cNvPr>
          <p:cNvSpPr>
            <a:spLocks noGrp="1"/>
          </p:cNvSpPr>
          <p:nvPr>
            <p:ph type="sldNum" sz="quarter" idx="12"/>
          </p:nvPr>
        </p:nvSpPr>
        <p:spPr/>
        <p:txBody>
          <a:bodyPr/>
          <a:lstStyle/>
          <a:p>
            <a:fld id="{D156BFF5-A11A-234E-A308-E7366A28581C}" type="slidenum">
              <a:rPr lang="en-US" smtClean="0"/>
              <a:pPr/>
              <a:t>6</a:t>
            </a:fld>
            <a:endParaRPr lang="en-US"/>
          </a:p>
        </p:txBody>
      </p:sp>
      <p:pic>
        <p:nvPicPr>
          <p:cNvPr id="6" name="Content Placeholder 5" descr="A diagram of a computer&#10;&#10;Description automatically generated">
            <a:extLst>
              <a:ext uri="{FF2B5EF4-FFF2-40B4-BE49-F238E27FC236}">
                <a16:creationId xmlns:a16="http://schemas.microsoft.com/office/drawing/2014/main" id="{3A1C0E7B-798E-EB7A-CA10-50DF619406BD}"/>
              </a:ext>
            </a:extLst>
          </p:cNvPr>
          <p:cNvPicPr>
            <a:picLocks noGrp="1" noChangeAspect="1"/>
          </p:cNvPicPr>
          <p:nvPr>
            <p:ph sz="quarter" idx="13"/>
          </p:nvPr>
        </p:nvPicPr>
        <p:blipFill>
          <a:blip r:embed="rId2"/>
          <a:stretch>
            <a:fillRect/>
          </a:stretch>
        </p:blipFill>
        <p:spPr>
          <a:xfrm>
            <a:off x="146581" y="1451989"/>
            <a:ext cx="11899724" cy="508010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7" name="TextBox 6">
            <a:extLst>
              <a:ext uri="{FF2B5EF4-FFF2-40B4-BE49-F238E27FC236}">
                <a16:creationId xmlns:a16="http://schemas.microsoft.com/office/drawing/2014/main" id="{A2A9DD04-9999-619E-9189-B7318CDB82E6}"/>
              </a:ext>
            </a:extLst>
          </p:cNvPr>
          <p:cNvSpPr txBox="1"/>
          <p:nvPr/>
        </p:nvSpPr>
        <p:spPr>
          <a:xfrm>
            <a:off x="258892" y="315508"/>
            <a:ext cx="67253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highlight>
                  <a:srgbClr val="00FFFF"/>
                </a:highlight>
              </a:rPr>
              <a:t>Simulated Circuit</a:t>
            </a:r>
          </a:p>
        </p:txBody>
      </p:sp>
    </p:spTree>
    <p:extLst>
      <p:ext uri="{BB962C8B-B14F-4D97-AF65-F5344CB8AC3E}">
        <p14:creationId xmlns:p14="http://schemas.microsoft.com/office/powerpoint/2010/main" val="3688045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257EF0-E7AE-6271-055F-1C8B7AB0D403}"/>
              </a:ext>
            </a:extLst>
          </p:cNvPr>
          <p:cNvSpPr>
            <a:spLocks noGrp="1"/>
          </p:cNvSpPr>
          <p:nvPr>
            <p:ph type="ftr" sz="quarter" idx="10"/>
          </p:nvPr>
        </p:nvSpPr>
        <p:spPr/>
        <p:txBody>
          <a:bodyPr/>
          <a:lstStyle/>
          <a:p>
            <a:r>
              <a:rPr lang="en-US"/>
              <a:t>PITCH DECK</a:t>
            </a:r>
          </a:p>
        </p:txBody>
      </p:sp>
      <p:sp>
        <p:nvSpPr>
          <p:cNvPr id="4" name="Slide Number Placeholder 3">
            <a:extLst>
              <a:ext uri="{FF2B5EF4-FFF2-40B4-BE49-F238E27FC236}">
                <a16:creationId xmlns:a16="http://schemas.microsoft.com/office/drawing/2014/main" id="{2FA12159-60DB-0073-BDCA-F1BD6DDA0661}"/>
              </a:ext>
            </a:extLst>
          </p:cNvPr>
          <p:cNvSpPr>
            <a:spLocks noGrp="1"/>
          </p:cNvSpPr>
          <p:nvPr>
            <p:ph type="sldNum" sz="quarter" idx="12"/>
          </p:nvPr>
        </p:nvSpPr>
        <p:spPr/>
        <p:txBody>
          <a:bodyPr/>
          <a:lstStyle/>
          <a:p>
            <a:fld id="{D156BFF5-A11A-234E-A308-E7366A28581C}" type="slidenum">
              <a:rPr lang="en-US" smtClean="0"/>
              <a:pPr/>
              <a:t>7</a:t>
            </a:fld>
            <a:endParaRPr lang="en-US"/>
          </a:p>
        </p:txBody>
      </p:sp>
      <p:pic>
        <p:nvPicPr>
          <p:cNvPr id="6" name="Content Placeholder 5" descr="A diagram of a circuit diagram&#10;&#10;Description automatically generated">
            <a:extLst>
              <a:ext uri="{FF2B5EF4-FFF2-40B4-BE49-F238E27FC236}">
                <a16:creationId xmlns:a16="http://schemas.microsoft.com/office/drawing/2014/main" id="{ADC9E4E5-6571-419C-7608-4000A8C1A996}"/>
              </a:ext>
            </a:extLst>
          </p:cNvPr>
          <p:cNvPicPr>
            <a:picLocks noGrp="1" noChangeAspect="1"/>
          </p:cNvPicPr>
          <p:nvPr>
            <p:ph sz="quarter" idx="13"/>
          </p:nvPr>
        </p:nvPicPr>
        <p:blipFill>
          <a:blip r:embed="rId2"/>
          <a:srcRect l="-2032" t="5835" r="2954" b="8710"/>
          <a:stretch/>
        </p:blipFill>
        <p:spPr>
          <a:xfrm>
            <a:off x="722302" y="14944"/>
            <a:ext cx="11158839" cy="6971733"/>
          </a:xfrm>
        </p:spPr>
      </p:pic>
      <p:sp>
        <p:nvSpPr>
          <p:cNvPr id="7" name="TextBox 6">
            <a:extLst>
              <a:ext uri="{FF2B5EF4-FFF2-40B4-BE49-F238E27FC236}">
                <a16:creationId xmlns:a16="http://schemas.microsoft.com/office/drawing/2014/main" id="{8753109A-90EA-D9D5-8B0F-2244BB61850E}"/>
              </a:ext>
            </a:extLst>
          </p:cNvPr>
          <p:cNvSpPr txBox="1"/>
          <p:nvPr/>
        </p:nvSpPr>
        <p:spPr>
          <a:xfrm>
            <a:off x="992708" y="825659"/>
            <a:ext cx="15867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Fixed Oscillator</a:t>
            </a:r>
          </a:p>
        </p:txBody>
      </p:sp>
      <p:sp>
        <p:nvSpPr>
          <p:cNvPr id="8" name="TextBox 7">
            <a:extLst>
              <a:ext uri="{FF2B5EF4-FFF2-40B4-BE49-F238E27FC236}">
                <a16:creationId xmlns:a16="http://schemas.microsoft.com/office/drawing/2014/main" id="{3191A9FB-A09A-9242-9A07-F02A0FA0066B}"/>
              </a:ext>
            </a:extLst>
          </p:cNvPr>
          <p:cNvSpPr txBox="1"/>
          <p:nvPr/>
        </p:nvSpPr>
        <p:spPr>
          <a:xfrm>
            <a:off x="1164385" y="6210966"/>
            <a:ext cx="24859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Variable Oscillator</a:t>
            </a:r>
          </a:p>
          <a:p>
            <a:r>
              <a:rPr lang="en-US" b="1"/>
              <a:t>(Pitch )</a:t>
            </a:r>
          </a:p>
        </p:txBody>
      </p:sp>
      <p:sp>
        <p:nvSpPr>
          <p:cNvPr id="9" name="TextBox 8">
            <a:extLst>
              <a:ext uri="{FF2B5EF4-FFF2-40B4-BE49-F238E27FC236}">
                <a16:creationId xmlns:a16="http://schemas.microsoft.com/office/drawing/2014/main" id="{FAA5EAFA-7C0B-14B7-DE54-1FE4BCD3A6A3}"/>
              </a:ext>
            </a:extLst>
          </p:cNvPr>
          <p:cNvSpPr txBox="1"/>
          <p:nvPr/>
        </p:nvSpPr>
        <p:spPr>
          <a:xfrm>
            <a:off x="3350476" y="1142982"/>
            <a:ext cx="260842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t>Adder</a:t>
            </a:r>
          </a:p>
        </p:txBody>
      </p:sp>
      <p:sp>
        <p:nvSpPr>
          <p:cNvPr id="10" name="TextBox 9">
            <a:extLst>
              <a:ext uri="{FF2B5EF4-FFF2-40B4-BE49-F238E27FC236}">
                <a16:creationId xmlns:a16="http://schemas.microsoft.com/office/drawing/2014/main" id="{841DA57E-BD54-5096-589C-BFBD32FFA206}"/>
              </a:ext>
            </a:extLst>
          </p:cNvPr>
          <p:cNvSpPr txBox="1"/>
          <p:nvPr/>
        </p:nvSpPr>
        <p:spPr>
          <a:xfrm>
            <a:off x="4525095" y="6317213"/>
            <a:ext cx="26769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Signal Amplifier</a:t>
            </a:r>
          </a:p>
        </p:txBody>
      </p:sp>
      <p:sp>
        <p:nvSpPr>
          <p:cNvPr id="11" name="TextBox 10">
            <a:extLst>
              <a:ext uri="{FF2B5EF4-FFF2-40B4-BE49-F238E27FC236}">
                <a16:creationId xmlns:a16="http://schemas.microsoft.com/office/drawing/2014/main" id="{AF071C5F-2992-8289-164C-AAC9B3A4E899}"/>
              </a:ext>
            </a:extLst>
          </p:cNvPr>
          <p:cNvSpPr txBox="1"/>
          <p:nvPr/>
        </p:nvSpPr>
        <p:spPr>
          <a:xfrm>
            <a:off x="8875156" y="1350997"/>
            <a:ext cx="21313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RC low pass filter</a:t>
            </a:r>
          </a:p>
        </p:txBody>
      </p:sp>
      <p:sp>
        <p:nvSpPr>
          <p:cNvPr id="12" name="TextBox 11">
            <a:extLst>
              <a:ext uri="{FF2B5EF4-FFF2-40B4-BE49-F238E27FC236}">
                <a16:creationId xmlns:a16="http://schemas.microsoft.com/office/drawing/2014/main" id="{ABDFEA0E-E4C1-FBBE-5C8A-A53E51A04BEA}"/>
              </a:ext>
            </a:extLst>
          </p:cNvPr>
          <p:cNvSpPr txBox="1"/>
          <p:nvPr/>
        </p:nvSpPr>
        <p:spPr>
          <a:xfrm>
            <a:off x="7533864" y="419960"/>
            <a:ext cx="22599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Envelop detector</a:t>
            </a:r>
          </a:p>
        </p:txBody>
      </p:sp>
      <p:sp>
        <p:nvSpPr>
          <p:cNvPr id="13" name="TextBox 12">
            <a:extLst>
              <a:ext uri="{FF2B5EF4-FFF2-40B4-BE49-F238E27FC236}">
                <a16:creationId xmlns:a16="http://schemas.microsoft.com/office/drawing/2014/main" id="{619A4909-9B49-7B89-B0B7-EF4CD32B92A8}"/>
              </a:ext>
            </a:extLst>
          </p:cNvPr>
          <p:cNvSpPr txBox="1"/>
          <p:nvPr/>
        </p:nvSpPr>
        <p:spPr>
          <a:xfrm>
            <a:off x="5270329" y="635966"/>
            <a:ext cx="16614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Subtractor</a:t>
            </a:r>
          </a:p>
        </p:txBody>
      </p:sp>
      <p:sp>
        <p:nvSpPr>
          <p:cNvPr id="14" name="TextBox 13">
            <a:extLst>
              <a:ext uri="{FF2B5EF4-FFF2-40B4-BE49-F238E27FC236}">
                <a16:creationId xmlns:a16="http://schemas.microsoft.com/office/drawing/2014/main" id="{074B181D-59C4-F475-107F-39190D9C05F0}"/>
              </a:ext>
            </a:extLst>
          </p:cNvPr>
          <p:cNvSpPr txBox="1"/>
          <p:nvPr/>
        </p:nvSpPr>
        <p:spPr>
          <a:xfrm>
            <a:off x="7078862" y="5880384"/>
            <a:ext cx="19825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Voltage divider</a:t>
            </a:r>
          </a:p>
        </p:txBody>
      </p:sp>
      <p:sp>
        <p:nvSpPr>
          <p:cNvPr id="16" name="TextBox 15">
            <a:extLst>
              <a:ext uri="{FF2B5EF4-FFF2-40B4-BE49-F238E27FC236}">
                <a16:creationId xmlns:a16="http://schemas.microsoft.com/office/drawing/2014/main" id="{4949F5CF-AAB6-F733-BBAF-704F482688CB}"/>
              </a:ext>
            </a:extLst>
          </p:cNvPr>
          <p:cNvSpPr txBox="1"/>
          <p:nvPr/>
        </p:nvSpPr>
        <p:spPr>
          <a:xfrm>
            <a:off x="10080812" y="574413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Segoe UI"/>
              </a:rPr>
              <a:t>Variable Oscillator</a:t>
            </a:r>
            <a:r>
              <a:rPr lang="en-US">
                <a:cs typeface="Segoe UI"/>
              </a:rPr>
              <a:t>​</a:t>
            </a:r>
          </a:p>
          <a:p>
            <a:r>
              <a:rPr lang="en-US" b="1">
                <a:cs typeface="Segoe UI"/>
              </a:rPr>
              <a:t>(Volume)</a:t>
            </a:r>
            <a:r>
              <a:rPr lang="en-US">
                <a:cs typeface="Segoe UI"/>
              </a:rPr>
              <a:t>​</a:t>
            </a:r>
          </a:p>
        </p:txBody>
      </p:sp>
    </p:spTree>
    <p:extLst>
      <p:ext uri="{BB962C8B-B14F-4D97-AF65-F5344CB8AC3E}">
        <p14:creationId xmlns:p14="http://schemas.microsoft.com/office/powerpoint/2010/main" val="1186816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black and white electronic device&#10;&#10;Description automatically generated">
            <a:extLst>
              <a:ext uri="{FF2B5EF4-FFF2-40B4-BE49-F238E27FC236}">
                <a16:creationId xmlns:a16="http://schemas.microsoft.com/office/drawing/2014/main" id="{8F70D3F2-2B6E-4D39-EC5F-E599DB33D72B}"/>
              </a:ext>
            </a:extLst>
          </p:cNvPr>
          <p:cNvPicPr>
            <a:picLocks noGrp="1" noChangeAspect="1"/>
          </p:cNvPicPr>
          <p:nvPr>
            <p:ph sz="quarter" idx="26"/>
          </p:nvPr>
        </p:nvPicPr>
        <p:blipFill>
          <a:blip r:embed="rId2"/>
          <a:stretch>
            <a:fillRect/>
          </a:stretch>
        </p:blipFill>
        <p:spPr>
          <a:xfrm>
            <a:off x="309280" y="2055792"/>
            <a:ext cx="1302946" cy="1212938"/>
          </a:xfrm>
        </p:spPr>
      </p:pic>
      <p:pic>
        <p:nvPicPr>
          <p:cNvPr id="11" name="Content Placeholder 10" descr="A black and silver electronic device&#10;&#10;Description automatically generated">
            <a:extLst>
              <a:ext uri="{FF2B5EF4-FFF2-40B4-BE49-F238E27FC236}">
                <a16:creationId xmlns:a16="http://schemas.microsoft.com/office/drawing/2014/main" id="{3BBE8C14-16A7-DC17-678D-668B8F3696A5}"/>
              </a:ext>
            </a:extLst>
          </p:cNvPr>
          <p:cNvPicPr>
            <a:picLocks noGrp="1" noChangeAspect="1"/>
          </p:cNvPicPr>
          <p:nvPr>
            <p:ph sz="quarter" idx="27"/>
          </p:nvPr>
        </p:nvPicPr>
        <p:blipFill>
          <a:blip r:embed="rId3"/>
          <a:stretch>
            <a:fillRect/>
          </a:stretch>
        </p:blipFill>
        <p:spPr>
          <a:xfrm>
            <a:off x="4230307" y="3495539"/>
            <a:ext cx="1498428" cy="1112208"/>
          </a:xfrm>
        </p:spPr>
      </p:pic>
      <p:pic>
        <p:nvPicPr>
          <p:cNvPr id="14" name="Content Placeholder 13" descr="A silver pen on a white background&#10;&#10;Description automatically generated">
            <a:extLst>
              <a:ext uri="{FF2B5EF4-FFF2-40B4-BE49-F238E27FC236}">
                <a16:creationId xmlns:a16="http://schemas.microsoft.com/office/drawing/2014/main" id="{0AC28E52-86C6-BA30-0DB8-96F4A0FEA597}"/>
              </a:ext>
            </a:extLst>
          </p:cNvPr>
          <p:cNvPicPr>
            <a:picLocks noGrp="1" noChangeAspect="1"/>
          </p:cNvPicPr>
          <p:nvPr>
            <p:ph sz="quarter" idx="28"/>
          </p:nvPr>
        </p:nvPicPr>
        <p:blipFill>
          <a:blip r:embed="rId4"/>
          <a:stretch>
            <a:fillRect/>
          </a:stretch>
        </p:blipFill>
        <p:spPr>
          <a:xfrm>
            <a:off x="287480" y="4604007"/>
            <a:ext cx="1513562" cy="850417"/>
          </a:xfrm>
        </p:spPr>
      </p:pic>
      <p:sp>
        <p:nvSpPr>
          <p:cNvPr id="6" name="Content Placeholder 5">
            <a:extLst>
              <a:ext uri="{FF2B5EF4-FFF2-40B4-BE49-F238E27FC236}">
                <a16:creationId xmlns:a16="http://schemas.microsoft.com/office/drawing/2014/main" id="{B172E4B4-924E-4AE5-99D4-28252D92E9B9}"/>
              </a:ext>
            </a:extLst>
          </p:cNvPr>
          <p:cNvSpPr>
            <a:spLocks noGrp="1"/>
          </p:cNvSpPr>
          <p:nvPr>
            <p:ph sz="quarter" idx="12"/>
          </p:nvPr>
        </p:nvSpPr>
        <p:spPr>
          <a:xfrm>
            <a:off x="1837944" y="2331957"/>
            <a:ext cx="3895868" cy="661720"/>
          </a:xfrm>
        </p:spPr>
        <p:txBody>
          <a:bodyPr vert="horz" lIns="91440" tIns="45720" rIns="91440" bIns="45720" rtlCol="0" anchor="t">
            <a:normAutofit/>
          </a:bodyPr>
          <a:lstStyle/>
          <a:p>
            <a:r>
              <a:rPr lang="en-ZA"/>
              <a:t>NE5532P </a:t>
            </a:r>
            <a:r>
              <a:rPr lang="en-ZA" err="1"/>
              <a:t>Opamp</a:t>
            </a:r>
            <a:endParaRPr lang="en-ZA"/>
          </a:p>
          <a:p>
            <a:pPr lvl="1"/>
            <a:r>
              <a:rPr lang="en-ZA"/>
              <a:t>Low noise , High frequency </a:t>
            </a:r>
          </a:p>
        </p:txBody>
      </p:sp>
      <p:sp>
        <p:nvSpPr>
          <p:cNvPr id="7" name="Content Placeholder 6">
            <a:extLst>
              <a:ext uri="{FF2B5EF4-FFF2-40B4-BE49-F238E27FC236}">
                <a16:creationId xmlns:a16="http://schemas.microsoft.com/office/drawing/2014/main" id="{1DFEF26C-0D75-40CA-91F3-84E63FFEFEE7}"/>
              </a:ext>
            </a:extLst>
          </p:cNvPr>
          <p:cNvSpPr>
            <a:spLocks noGrp="1"/>
          </p:cNvSpPr>
          <p:nvPr>
            <p:ph sz="quarter" idx="24"/>
          </p:nvPr>
        </p:nvSpPr>
        <p:spPr>
          <a:xfrm>
            <a:off x="407889" y="3716120"/>
            <a:ext cx="3895868" cy="661720"/>
          </a:xfrm>
        </p:spPr>
        <p:txBody>
          <a:bodyPr vert="horz" lIns="91440" tIns="45720" rIns="91440" bIns="45720" rtlCol="0" anchor="t">
            <a:normAutofit/>
          </a:bodyPr>
          <a:lstStyle/>
          <a:p>
            <a:r>
              <a:rPr lang="en-ZA"/>
              <a:t>2N2222</a:t>
            </a:r>
            <a:r>
              <a:rPr lang="en-ZA">
                <a:ea typeface="+mn-lt"/>
                <a:cs typeface="+mn-lt"/>
              </a:rPr>
              <a:t> Transistor </a:t>
            </a:r>
            <a:endParaRPr lang="en-ZA" b="0"/>
          </a:p>
          <a:p>
            <a:pPr lvl="1"/>
            <a:r>
              <a:rPr lang="en-ZA"/>
              <a:t>To power amplify the output sound</a:t>
            </a:r>
          </a:p>
        </p:txBody>
      </p:sp>
      <p:sp>
        <p:nvSpPr>
          <p:cNvPr id="8" name="Content Placeholder 7">
            <a:extLst>
              <a:ext uri="{FF2B5EF4-FFF2-40B4-BE49-F238E27FC236}">
                <a16:creationId xmlns:a16="http://schemas.microsoft.com/office/drawing/2014/main" id="{644FF372-7EB8-4813-A81D-65AA9090DD1E}"/>
              </a:ext>
            </a:extLst>
          </p:cNvPr>
          <p:cNvSpPr>
            <a:spLocks noGrp="1"/>
          </p:cNvSpPr>
          <p:nvPr>
            <p:ph sz="quarter" idx="25"/>
          </p:nvPr>
        </p:nvSpPr>
        <p:spPr>
          <a:xfrm>
            <a:off x="261752" y="5700994"/>
            <a:ext cx="3676663" cy="828733"/>
          </a:xfrm>
        </p:spPr>
        <p:txBody>
          <a:bodyPr vert="horz" lIns="91440" tIns="45720" rIns="91440" bIns="45720" rtlCol="0" anchor="t">
            <a:normAutofit lnSpcReduction="10000"/>
          </a:bodyPr>
          <a:lstStyle/>
          <a:p>
            <a:r>
              <a:rPr lang="en-ZA"/>
              <a:t>Other components</a:t>
            </a:r>
          </a:p>
          <a:p>
            <a:pPr lvl="1"/>
            <a:r>
              <a:rPr lang="en-ZA"/>
              <a:t>Resistors ,capacitors ,potentiometers</a:t>
            </a:r>
            <a:br>
              <a:rPr lang="en-ZA"/>
            </a:br>
            <a:endParaRPr lang="en-ZA"/>
          </a:p>
        </p:txBody>
      </p:sp>
      <p:sp>
        <p:nvSpPr>
          <p:cNvPr id="12" name="Slide Number Placeholder 11">
            <a:extLst>
              <a:ext uri="{FF2B5EF4-FFF2-40B4-BE49-F238E27FC236}">
                <a16:creationId xmlns:a16="http://schemas.microsoft.com/office/drawing/2014/main" id="{AFD978D7-BC97-4886-A220-93B913A30E85}"/>
              </a:ext>
            </a:extLst>
          </p:cNvPr>
          <p:cNvSpPr>
            <a:spLocks noGrp="1"/>
          </p:cNvSpPr>
          <p:nvPr>
            <p:ph type="sldNum" sz="quarter" idx="4"/>
          </p:nvPr>
        </p:nvSpPr>
        <p:spPr>
          <a:xfrm>
            <a:off x="492917" y="6356350"/>
            <a:ext cx="1104900" cy="365125"/>
          </a:xfrm>
        </p:spPr>
        <p:txBody>
          <a:bodyPr/>
          <a:lstStyle/>
          <a:p>
            <a:fld id="{D156BFF5-A11A-234E-A308-E7366A28581C}" type="slidenum">
              <a:rPr lang="en-US" smtClean="0"/>
              <a:pPr/>
              <a:t>8</a:t>
            </a:fld>
            <a:endParaRPr lang="en-US"/>
          </a:p>
        </p:txBody>
      </p:sp>
      <p:sp>
        <p:nvSpPr>
          <p:cNvPr id="13" name="Title 12">
            <a:extLst>
              <a:ext uri="{FF2B5EF4-FFF2-40B4-BE49-F238E27FC236}">
                <a16:creationId xmlns:a16="http://schemas.microsoft.com/office/drawing/2014/main" id="{303CAE6B-8DF9-4B47-8A2E-925D8CB42872}"/>
              </a:ext>
            </a:extLst>
          </p:cNvPr>
          <p:cNvSpPr>
            <a:spLocks noGrp="1"/>
          </p:cNvSpPr>
          <p:nvPr>
            <p:ph type="title"/>
          </p:nvPr>
        </p:nvSpPr>
        <p:spPr>
          <a:xfrm>
            <a:off x="492916" y="54864"/>
            <a:ext cx="11320272" cy="1673352"/>
          </a:xfrm>
        </p:spPr>
        <p:txBody>
          <a:bodyPr/>
          <a:lstStyle/>
          <a:p>
            <a:r>
              <a:rPr lang="en-US"/>
              <a:t>Main Components Used</a:t>
            </a:r>
          </a:p>
        </p:txBody>
      </p:sp>
      <p:sp>
        <p:nvSpPr>
          <p:cNvPr id="19" name="Content Placeholder 7">
            <a:extLst>
              <a:ext uri="{FF2B5EF4-FFF2-40B4-BE49-F238E27FC236}">
                <a16:creationId xmlns:a16="http://schemas.microsoft.com/office/drawing/2014/main" id="{C2B0BE48-5AE6-B540-A3D1-92D469A91A0C}"/>
              </a:ext>
            </a:extLst>
          </p:cNvPr>
          <p:cNvSpPr txBox="1">
            <a:spLocks/>
          </p:cNvSpPr>
          <p:nvPr/>
        </p:nvSpPr>
        <p:spPr>
          <a:xfrm>
            <a:off x="2282618" y="4746928"/>
            <a:ext cx="3906306" cy="828733"/>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100000"/>
              </a:lnSpc>
              <a:spcBef>
                <a:spcPts val="600"/>
              </a:spcBef>
              <a:buFont typeface="Arial" panose="020B0604020202020204" pitchFamily="34" charset="0"/>
              <a:buNone/>
              <a:defRPr sz="1600" b="1" kern="1200">
                <a:solidFill>
                  <a:schemeClr val="bg2">
                    <a:lumMod val="75000"/>
                  </a:schemeClr>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600" kern="1200">
                <a:solidFill>
                  <a:schemeClr val="bg2">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t>Antenna</a:t>
            </a:r>
          </a:p>
          <a:p>
            <a:pPr lvl="1"/>
            <a:r>
              <a:rPr lang="en-ZA"/>
              <a:t>To take the hand proximity to control the volume and the pitch</a:t>
            </a:r>
          </a:p>
        </p:txBody>
      </p:sp>
      <p:pic>
        <p:nvPicPr>
          <p:cNvPr id="20" name="Picture 19">
            <a:extLst>
              <a:ext uri="{FF2B5EF4-FFF2-40B4-BE49-F238E27FC236}">
                <a16:creationId xmlns:a16="http://schemas.microsoft.com/office/drawing/2014/main" id="{934C142B-B576-FC74-1BB0-789115E83305}"/>
              </a:ext>
            </a:extLst>
          </p:cNvPr>
          <p:cNvPicPr>
            <a:picLocks noChangeAspect="1"/>
          </p:cNvPicPr>
          <p:nvPr/>
        </p:nvPicPr>
        <p:blipFill>
          <a:blip r:embed="rId5"/>
          <a:srcRect l="-3139" t="17794" r="4544" b="-217"/>
          <a:stretch/>
        </p:blipFill>
        <p:spPr>
          <a:xfrm>
            <a:off x="4250948" y="5455824"/>
            <a:ext cx="1494359" cy="1266454"/>
          </a:xfrm>
          <a:prstGeom prst="rect">
            <a:avLst/>
          </a:prstGeom>
        </p:spPr>
      </p:pic>
      <p:pic>
        <p:nvPicPr>
          <p:cNvPr id="23" name="Picture Placeholder 22" descr="A white circuit board with wires and screwdrivers&#10;&#10;Description automatically generated">
            <a:extLst>
              <a:ext uri="{FF2B5EF4-FFF2-40B4-BE49-F238E27FC236}">
                <a16:creationId xmlns:a16="http://schemas.microsoft.com/office/drawing/2014/main" id="{511B6639-6945-CF69-246B-FE11D8B8D9FA}"/>
              </a:ext>
            </a:extLst>
          </p:cNvPr>
          <p:cNvPicPr>
            <a:picLocks noGrp="1" noChangeAspect="1"/>
          </p:cNvPicPr>
          <p:nvPr>
            <p:ph type="pic" sz="quarter" idx="11"/>
          </p:nvPr>
        </p:nvPicPr>
        <p:blipFill>
          <a:blip r:embed="rId6"/>
          <a:srcRect l="67" t="14293" r="-67" b="38222"/>
          <a:stretch/>
        </p:blipFill>
        <p:spPr>
          <a:xfrm rot="10800000">
            <a:off x="6112812" y="1728778"/>
            <a:ext cx="6079199" cy="5131296"/>
          </a:xfrm>
        </p:spPr>
      </p:pic>
    </p:spTree>
    <p:extLst>
      <p:ext uri="{BB962C8B-B14F-4D97-AF65-F5344CB8AC3E}">
        <p14:creationId xmlns:p14="http://schemas.microsoft.com/office/powerpoint/2010/main" val="1933925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5772-182C-B515-BDC2-9B3C03125327}"/>
              </a:ext>
            </a:extLst>
          </p:cNvPr>
          <p:cNvSpPr>
            <a:spLocks noGrp="1"/>
          </p:cNvSpPr>
          <p:nvPr>
            <p:ph type="title"/>
          </p:nvPr>
        </p:nvSpPr>
        <p:spPr/>
        <p:txBody>
          <a:bodyPr>
            <a:normAutofit/>
          </a:bodyPr>
          <a:lstStyle/>
          <a:p>
            <a:r>
              <a:rPr lang="en-US"/>
              <a:t>Why NE5532P ?</a:t>
            </a:r>
          </a:p>
        </p:txBody>
      </p:sp>
      <p:sp>
        <p:nvSpPr>
          <p:cNvPr id="3" name="Footer Placeholder 2">
            <a:extLst>
              <a:ext uri="{FF2B5EF4-FFF2-40B4-BE49-F238E27FC236}">
                <a16:creationId xmlns:a16="http://schemas.microsoft.com/office/drawing/2014/main" id="{2CA7A47A-9433-6D0B-B980-5239FD4C24AD}"/>
              </a:ext>
            </a:extLst>
          </p:cNvPr>
          <p:cNvSpPr>
            <a:spLocks noGrp="1"/>
          </p:cNvSpPr>
          <p:nvPr>
            <p:ph type="ftr" sz="quarter" idx="10"/>
          </p:nvPr>
        </p:nvSpPr>
        <p:spPr/>
        <p:txBody>
          <a:bodyPr/>
          <a:lstStyle/>
          <a:p>
            <a:r>
              <a:rPr lang="en-US"/>
              <a:t>PITCH DECK</a:t>
            </a:r>
          </a:p>
        </p:txBody>
      </p:sp>
      <p:sp>
        <p:nvSpPr>
          <p:cNvPr id="4" name="Slide Number Placeholder 3">
            <a:extLst>
              <a:ext uri="{FF2B5EF4-FFF2-40B4-BE49-F238E27FC236}">
                <a16:creationId xmlns:a16="http://schemas.microsoft.com/office/drawing/2014/main" id="{01BBAEE5-84D6-B3D7-D565-4260CB119D62}"/>
              </a:ext>
            </a:extLst>
          </p:cNvPr>
          <p:cNvSpPr>
            <a:spLocks noGrp="1"/>
          </p:cNvSpPr>
          <p:nvPr>
            <p:ph type="sldNum" sz="quarter" idx="12"/>
          </p:nvPr>
        </p:nvSpPr>
        <p:spPr/>
        <p:txBody>
          <a:bodyPr/>
          <a:lstStyle/>
          <a:p>
            <a:fld id="{D156BFF5-A11A-234E-A308-E7366A28581C}" type="slidenum">
              <a:rPr lang="en-US" smtClean="0"/>
              <a:pPr/>
              <a:t>9</a:t>
            </a:fld>
            <a:endParaRPr lang="en-US"/>
          </a:p>
        </p:txBody>
      </p:sp>
      <p:pic>
        <p:nvPicPr>
          <p:cNvPr id="6" name="Content Placeholder 5" descr="A black and white electronic chip&#10;&#10;Description automatically generated">
            <a:extLst>
              <a:ext uri="{FF2B5EF4-FFF2-40B4-BE49-F238E27FC236}">
                <a16:creationId xmlns:a16="http://schemas.microsoft.com/office/drawing/2014/main" id="{0BA2E610-E24A-C1A2-1976-7303164990E5}"/>
              </a:ext>
            </a:extLst>
          </p:cNvPr>
          <p:cNvPicPr>
            <a:picLocks noGrp="1" noChangeAspect="1"/>
          </p:cNvPicPr>
          <p:nvPr>
            <p:ph sz="quarter" idx="13"/>
          </p:nvPr>
        </p:nvPicPr>
        <p:blipFill>
          <a:blip r:embed="rId2"/>
          <a:stretch>
            <a:fillRect/>
          </a:stretch>
        </p:blipFill>
        <p:spPr>
          <a:xfrm>
            <a:off x="9364805" y="235630"/>
            <a:ext cx="1968489" cy="1828801"/>
          </a:xfrm>
        </p:spPr>
      </p:pic>
      <p:sp>
        <p:nvSpPr>
          <p:cNvPr id="7" name="TextBox 6">
            <a:extLst>
              <a:ext uri="{FF2B5EF4-FFF2-40B4-BE49-F238E27FC236}">
                <a16:creationId xmlns:a16="http://schemas.microsoft.com/office/drawing/2014/main" id="{E6373671-94AE-5BF7-5F18-25D4BFF4D6DC}"/>
              </a:ext>
            </a:extLst>
          </p:cNvPr>
          <p:cNvSpPr txBox="1"/>
          <p:nvPr/>
        </p:nvSpPr>
        <p:spPr>
          <a:xfrm>
            <a:off x="597025" y="1513278"/>
            <a:ext cx="89052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Low noise</a:t>
            </a:r>
          </a:p>
          <a:p>
            <a:pPr marL="285750" indent="-285750">
              <a:buFont typeface="Arial"/>
              <a:buChar char="•"/>
            </a:pPr>
            <a:r>
              <a:rPr lang="en-US"/>
              <a:t>Moderate slew rate</a:t>
            </a:r>
          </a:p>
          <a:p>
            <a:pPr marL="285750" indent="-285750">
              <a:buFont typeface="Arial"/>
              <a:buChar char="•"/>
            </a:pPr>
            <a:r>
              <a:rPr lang="en-US"/>
              <a:t>Availability</a:t>
            </a:r>
          </a:p>
          <a:p>
            <a:pPr marL="285750" indent="-285750">
              <a:buFont typeface="Arial"/>
              <a:buChar char="•"/>
            </a:pPr>
            <a:r>
              <a:rPr lang="en-US"/>
              <a:t>Low cost</a:t>
            </a:r>
          </a:p>
        </p:txBody>
      </p:sp>
      <p:sp>
        <p:nvSpPr>
          <p:cNvPr id="8" name="TextBox 7">
            <a:extLst>
              <a:ext uri="{FF2B5EF4-FFF2-40B4-BE49-F238E27FC236}">
                <a16:creationId xmlns:a16="http://schemas.microsoft.com/office/drawing/2014/main" id="{8E8B0460-F3B7-E47F-DF13-0D7EAD2754D1}"/>
              </a:ext>
            </a:extLst>
          </p:cNvPr>
          <p:cNvSpPr txBox="1"/>
          <p:nvPr/>
        </p:nvSpPr>
        <p:spPr>
          <a:xfrm>
            <a:off x="321722" y="2844027"/>
            <a:ext cx="58939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Alternatives and their drawbacks</a:t>
            </a:r>
          </a:p>
        </p:txBody>
      </p:sp>
      <p:sp>
        <p:nvSpPr>
          <p:cNvPr id="9" name="TextBox 8">
            <a:extLst>
              <a:ext uri="{FF2B5EF4-FFF2-40B4-BE49-F238E27FC236}">
                <a16:creationId xmlns:a16="http://schemas.microsoft.com/office/drawing/2014/main" id="{18900AD9-4195-E2A2-191E-17F364426BAB}"/>
              </a:ext>
            </a:extLst>
          </p:cNvPr>
          <p:cNvSpPr txBox="1"/>
          <p:nvPr/>
        </p:nvSpPr>
        <p:spPr>
          <a:xfrm>
            <a:off x="360329" y="3371652"/>
            <a:ext cx="806880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TL072</a:t>
            </a:r>
          </a:p>
          <a:p>
            <a:pPr marL="285750" indent="-285750">
              <a:buFont typeface="Arial"/>
              <a:buChar char="•"/>
            </a:pPr>
            <a:r>
              <a:rPr lang="en-US"/>
              <a:t>Compare to NE5532 </a:t>
            </a:r>
            <a:r>
              <a:rPr lang="en-US">
                <a:ea typeface="+mn-lt"/>
                <a:cs typeface="+mn-lt"/>
              </a:rPr>
              <a:t>Slightly higher noise level and not handle low impedance load</a:t>
            </a:r>
          </a:p>
        </p:txBody>
      </p:sp>
      <p:sp>
        <p:nvSpPr>
          <p:cNvPr id="10" name="TextBox 9">
            <a:extLst>
              <a:ext uri="{FF2B5EF4-FFF2-40B4-BE49-F238E27FC236}">
                <a16:creationId xmlns:a16="http://schemas.microsoft.com/office/drawing/2014/main" id="{C964A803-9A20-B441-9E1C-08829A41D935}"/>
              </a:ext>
            </a:extLst>
          </p:cNvPr>
          <p:cNvSpPr txBox="1"/>
          <p:nvPr/>
        </p:nvSpPr>
        <p:spPr>
          <a:xfrm>
            <a:off x="463280" y="4452640"/>
            <a:ext cx="799158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LM358</a:t>
            </a:r>
          </a:p>
          <a:p>
            <a:pPr marL="285750" indent="-285750">
              <a:buFont typeface="Arial"/>
              <a:buChar char="•"/>
            </a:pPr>
            <a:r>
              <a:rPr lang="en-US">
                <a:ea typeface="+mn-lt"/>
                <a:cs typeface="+mn-lt"/>
              </a:rPr>
              <a:t>Limited bandwidth and slew rate</a:t>
            </a:r>
          </a:p>
          <a:p>
            <a:pPr marL="285750" indent="-285750">
              <a:buFont typeface="Arial"/>
              <a:buChar char="•"/>
            </a:pPr>
            <a:r>
              <a:rPr lang="en-US">
                <a:ea typeface="+mn-lt"/>
                <a:cs typeface="+mn-lt"/>
              </a:rPr>
              <a:t>Higher noise levels</a:t>
            </a:r>
            <a:endParaRPr lang="en-US"/>
          </a:p>
        </p:txBody>
      </p:sp>
      <p:sp>
        <p:nvSpPr>
          <p:cNvPr id="11" name="TextBox 10">
            <a:extLst>
              <a:ext uri="{FF2B5EF4-FFF2-40B4-BE49-F238E27FC236}">
                <a16:creationId xmlns:a16="http://schemas.microsoft.com/office/drawing/2014/main" id="{0555A7DB-1069-E389-D195-4D940C171D83}"/>
              </a:ext>
            </a:extLst>
          </p:cNvPr>
          <p:cNvSpPr txBox="1"/>
          <p:nvPr/>
        </p:nvSpPr>
        <p:spPr>
          <a:xfrm>
            <a:off x="514755" y="5597973"/>
            <a:ext cx="639584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LM741</a:t>
            </a:r>
          </a:p>
          <a:p>
            <a:pPr marL="285750" indent="-285750">
              <a:buFont typeface="Arial"/>
              <a:buChar char="•"/>
            </a:pPr>
            <a:r>
              <a:rPr lang="en-US">
                <a:ea typeface="+mn-lt"/>
                <a:cs typeface="+mn-lt"/>
              </a:rPr>
              <a:t>Significantly higher noise and distortion</a:t>
            </a:r>
          </a:p>
          <a:p>
            <a:pPr marL="285750" indent="-285750">
              <a:buFont typeface="Arial"/>
              <a:buChar char="•"/>
            </a:pPr>
            <a:r>
              <a:rPr lang="en-US">
                <a:ea typeface="+mn-lt"/>
                <a:cs typeface="+mn-lt"/>
              </a:rPr>
              <a:t>Compare to NE5532 limited bandwidth and slew rate </a:t>
            </a:r>
          </a:p>
        </p:txBody>
      </p:sp>
    </p:spTree>
    <p:extLst>
      <p:ext uri="{BB962C8B-B14F-4D97-AF65-F5344CB8AC3E}">
        <p14:creationId xmlns:p14="http://schemas.microsoft.com/office/powerpoint/2010/main" val="3009767270"/>
      </p:ext>
    </p:extLst>
  </p:cSld>
  <p:clrMapOvr>
    <a:masterClrMapping/>
  </p:clrMapOvr>
</p:sld>
</file>

<file path=ppt/theme/theme1.xml><?xml version="1.0" encoding="utf-8"?>
<a:theme xmlns:a="http://schemas.openxmlformats.org/drawingml/2006/main" name="Office Theme">
  <a:themeElements>
    <a:clrScheme name="Retro">
      <a:dk1>
        <a:srgbClr val="000000"/>
      </a:dk1>
      <a:lt1>
        <a:srgbClr val="FFFFFF"/>
      </a:lt1>
      <a:dk2>
        <a:srgbClr val="5198A8"/>
      </a:dk2>
      <a:lt2>
        <a:srgbClr val="2C557F"/>
      </a:lt2>
      <a:accent1>
        <a:srgbClr val="DDDD64"/>
      </a:accent1>
      <a:accent2>
        <a:srgbClr val="54CBAD"/>
      </a:accent2>
      <a:accent3>
        <a:srgbClr val="D67100"/>
      </a:accent3>
      <a:accent4>
        <a:srgbClr val="5E5E5E"/>
      </a:accent4>
      <a:accent5>
        <a:srgbClr val="FE9B00"/>
      </a:accent5>
      <a:accent6>
        <a:srgbClr val="EFD297"/>
      </a:accent6>
      <a:hlink>
        <a:srgbClr val="0563C1"/>
      </a:hlink>
      <a:folHlink>
        <a:srgbClr val="954F72"/>
      </a:folHlink>
    </a:clrScheme>
    <a:fontScheme name="Custom 67">
      <a:majorFont>
        <a:latin typeface="Elephan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tro Presentation_Win32_AP_v2" id="{DCBD2440-5FBB-4AC9-998C-D0FCC916F81C}" vid="{2E03A823-F34D-4416-916B-FC3DE44AEA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EFE559A54B78438C79E359BBDCA146" ma:contentTypeVersion="12" ma:contentTypeDescription="Create a new document." ma:contentTypeScope="" ma:versionID="6b11366825368eb302498fef0f12258a">
  <xsd:schema xmlns:xsd="http://www.w3.org/2001/XMLSchema" xmlns:xs="http://www.w3.org/2001/XMLSchema" xmlns:p="http://schemas.microsoft.com/office/2006/metadata/properties" xmlns:ns3="7c93a538-4ab1-45ac-b9de-90ae25603677" targetNamespace="http://schemas.microsoft.com/office/2006/metadata/properties" ma:root="true" ma:fieldsID="23c0ef132b3d1321de33267de844db99" ns3:_="">
    <xsd:import namespace="7c93a538-4ab1-45ac-b9de-90ae25603677"/>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DateTaken"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93a538-4ab1-45ac-b9de-90ae256036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descrip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7c93a538-4ab1-45ac-b9de-90ae25603677" xsi:nil="true"/>
  </documentManagement>
</p:properties>
</file>

<file path=customXml/itemProps1.xml><?xml version="1.0" encoding="utf-8"?>
<ds:datastoreItem xmlns:ds="http://schemas.openxmlformats.org/officeDocument/2006/customXml" ds:itemID="{97203CF6-01B5-44D6-956E-A6FDCD1429D8}">
  <ds:schemaRefs>
    <ds:schemaRef ds:uri="7c93a538-4ab1-45ac-b9de-90ae2560367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463341D-7174-4B98-BD1D-CAFF67F973F4}">
  <ds:schemaRefs>
    <ds:schemaRef ds:uri="http://schemas.microsoft.com/sharepoint/v3/contenttype/forms"/>
  </ds:schemaRefs>
</ds:datastoreItem>
</file>

<file path=customXml/itemProps3.xml><?xml version="1.0" encoding="utf-8"?>
<ds:datastoreItem xmlns:ds="http://schemas.openxmlformats.org/officeDocument/2006/customXml" ds:itemID="{4C1F7523-6BF0-4D0E-BA88-E13C9445A660}">
  <ds:schemaRefs>
    <ds:schemaRef ds:uri="7c93a538-4ab1-45ac-b9de-90ae2560367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341</Words>
  <Application>Microsoft Office PowerPoint</Application>
  <PresentationFormat>Widescreen</PresentationFormat>
  <Paragraphs>95</Paragraphs>
  <Slides>14</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Avenir Book</vt:lpstr>
      <vt:lpstr>Avenir Next LT Pro</vt:lpstr>
      <vt:lpstr>Calibri</vt:lpstr>
      <vt:lpstr>Elephant Pro</vt:lpstr>
      <vt:lpstr>Segoe UI</vt:lpstr>
      <vt:lpstr>Office Theme</vt:lpstr>
      <vt:lpstr>Theremin           By ELECTRO MAZE</vt:lpstr>
      <vt:lpstr>Theremin</vt:lpstr>
      <vt:lpstr>What is Theremin</vt:lpstr>
      <vt:lpstr>Working Principle</vt:lpstr>
      <vt:lpstr>Block Diagram </vt:lpstr>
      <vt:lpstr>PowerPoint Presentation</vt:lpstr>
      <vt:lpstr>PowerPoint Presentation</vt:lpstr>
      <vt:lpstr>Main Components Used</vt:lpstr>
      <vt:lpstr>Why NE5532P ?</vt:lpstr>
      <vt:lpstr>Circuit Simulation</vt:lpstr>
      <vt:lpstr>PowerPoint Presentation</vt:lpstr>
      <vt:lpstr>Dual Power Supply</vt:lpstr>
      <vt:lpstr>Power Consumption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42</cp:revision>
  <dcterms:created xsi:type="dcterms:W3CDTF">2021-07-22T23:01:30Z</dcterms:created>
  <dcterms:modified xsi:type="dcterms:W3CDTF">2024-12-23T13:31:01Z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0x01010092EFE559A54B78438C79E359BBDCA146</vt:lpwstr>
  </property>
</Properties>
</file>